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308" r:id="rId2"/>
    <p:sldId id="309" r:id="rId3"/>
    <p:sldId id="341" r:id="rId4"/>
    <p:sldId id="323" r:id="rId5"/>
    <p:sldId id="327" r:id="rId6"/>
    <p:sldId id="322" r:id="rId7"/>
    <p:sldId id="340" r:id="rId8"/>
    <p:sldId id="339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C70"/>
    <a:srgbClr val="004074"/>
    <a:srgbClr val="60765C"/>
    <a:srgbClr val="FF7F00"/>
    <a:srgbClr val="002D70"/>
    <a:srgbClr val="2626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6811E0-8CCC-E84D-831A-F24D9F803F5D}" v="13" dt="2023-05-28T19:37:52.3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703"/>
  </p:normalViewPr>
  <p:slideViewPr>
    <p:cSldViewPr snapToGrid="0">
      <p:cViewPr varScale="1">
        <p:scale>
          <a:sx n="128" d="100"/>
          <a:sy n="128" d="100"/>
        </p:scale>
        <p:origin x="16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mal Önen" userId="3c9c56e8327bd642" providerId="LiveId" clId="{64C9324F-EF97-43EB-9B03-1302787539FB}"/>
    <pc:docChg chg="custSel delSld modSld">
      <pc:chgData name="Kemal Önen" userId="3c9c56e8327bd642" providerId="LiveId" clId="{64C9324F-EF97-43EB-9B03-1302787539FB}" dt="2022-08-11T12:22:58.138" v="251" actId="2696"/>
      <pc:docMkLst>
        <pc:docMk/>
      </pc:docMkLst>
      <pc:sldChg chg="addSp modSp del mod">
        <pc:chgData name="Kemal Önen" userId="3c9c56e8327bd642" providerId="LiveId" clId="{64C9324F-EF97-43EB-9B03-1302787539FB}" dt="2022-08-11T12:22:58.138" v="251" actId="2696"/>
        <pc:sldMkLst>
          <pc:docMk/>
          <pc:sldMk cId="3220000754" sldId="302"/>
        </pc:sldMkLst>
        <pc:spChg chg="mod">
          <ac:chgData name="Kemal Önen" userId="3c9c56e8327bd642" providerId="LiveId" clId="{64C9324F-EF97-43EB-9B03-1302787539FB}" dt="2022-08-11T11:10:22.574" v="24" actId="20577"/>
          <ac:spMkLst>
            <pc:docMk/>
            <pc:sldMk cId="3220000754" sldId="302"/>
            <ac:spMk id="3" creationId="{B1CA4D30-7BCD-40D2-B746-BE8AB4A98666}"/>
          </ac:spMkLst>
        </pc:spChg>
        <pc:spChg chg="mod">
          <ac:chgData name="Kemal Önen" userId="3c9c56e8327bd642" providerId="LiveId" clId="{64C9324F-EF97-43EB-9B03-1302787539FB}" dt="2022-08-11T11:10:58.964" v="27" actId="20577"/>
          <ac:spMkLst>
            <pc:docMk/>
            <pc:sldMk cId="3220000754" sldId="302"/>
            <ac:spMk id="4" creationId="{11CF4E45-C510-4F10-AF84-A38E7F73BF3A}"/>
          </ac:spMkLst>
        </pc:spChg>
        <pc:spChg chg="add mod">
          <ac:chgData name="Kemal Önen" userId="3c9c56e8327bd642" providerId="LiveId" clId="{64C9324F-EF97-43EB-9B03-1302787539FB}" dt="2022-08-11T11:58:24.174" v="74" actId="20577"/>
          <ac:spMkLst>
            <pc:docMk/>
            <pc:sldMk cId="3220000754" sldId="302"/>
            <ac:spMk id="5" creationId="{2BAE7E5C-AFB5-7197-8170-36AAF07DF95D}"/>
          </ac:spMkLst>
        </pc:spChg>
        <pc:spChg chg="add mod">
          <ac:chgData name="Kemal Önen" userId="3c9c56e8327bd642" providerId="LiveId" clId="{64C9324F-EF97-43EB-9B03-1302787539FB}" dt="2022-08-11T11:59:22.388" v="158" actId="20577"/>
          <ac:spMkLst>
            <pc:docMk/>
            <pc:sldMk cId="3220000754" sldId="302"/>
            <ac:spMk id="6" creationId="{052F32D3-5ABA-6B18-0B38-2B837314E6B0}"/>
          </ac:spMkLst>
        </pc:spChg>
      </pc:sldChg>
      <pc:sldChg chg="addSp modSp mod">
        <pc:chgData name="Kemal Önen" userId="3c9c56e8327bd642" providerId="LiveId" clId="{64C9324F-EF97-43EB-9B03-1302787539FB}" dt="2022-08-11T12:00:37.995" v="250" actId="20577"/>
        <pc:sldMkLst>
          <pc:docMk/>
          <pc:sldMk cId="4275689175" sldId="303"/>
        </pc:sldMkLst>
        <pc:spChg chg="mod">
          <ac:chgData name="Kemal Önen" userId="3c9c56e8327bd642" providerId="LiveId" clId="{64C9324F-EF97-43EB-9B03-1302787539FB}" dt="2022-08-11T10:25:43.947" v="5" actId="20577"/>
          <ac:spMkLst>
            <pc:docMk/>
            <pc:sldMk cId="4275689175" sldId="303"/>
            <ac:spMk id="4" creationId="{11CF4E45-C510-4F10-AF84-A38E7F73BF3A}"/>
          </ac:spMkLst>
        </pc:spChg>
        <pc:spChg chg="add mod">
          <ac:chgData name="Kemal Önen" userId="3c9c56e8327bd642" providerId="LiveId" clId="{64C9324F-EF97-43EB-9B03-1302787539FB}" dt="2022-08-11T12:00:37.995" v="250" actId="20577"/>
          <ac:spMkLst>
            <pc:docMk/>
            <pc:sldMk cId="4275689175" sldId="303"/>
            <ac:spMk id="5" creationId="{1397B573-959B-60C8-2736-B9777D950EBD}"/>
          </ac:spMkLst>
        </pc:spChg>
      </pc:sldChg>
    </pc:docChg>
  </pc:docChgLst>
  <pc:docChgLst>
    <pc:chgData name="Kemal Önen" userId="3c9c56e8327bd642" providerId="LiveId" clId="{9E778B95-DC19-0A47-A231-9D65BF75087B}"/>
    <pc:docChg chg="custSel modSld">
      <pc:chgData name="Kemal Önen" userId="3c9c56e8327bd642" providerId="LiveId" clId="{9E778B95-DC19-0A47-A231-9D65BF75087B}" dt="2022-09-15T09:42:08.362" v="643" actId="113"/>
      <pc:docMkLst>
        <pc:docMk/>
      </pc:docMkLst>
      <pc:sldChg chg="modSp mod">
        <pc:chgData name="Kemal Önen" userId="3c9c56e8327bd642" providerId="LiveId" clId="{9E778B95-DC19-0A47-A231-9D65BF75087B}" dt="2022-09-15T09:42:08.362" v="643" actId="113"/>
        <pc:sldMkLst>
          <pc:docMk/>
          <pc:sldMk cId="1346599065" sldId="304"/>
        </pc:sldMkLst>
        <pc:spChg chg="mod">
          <ac:chgData name="Kemal Önen" userId="3c9c56e8327bd642" providerId="LiveId" clId="{9E778B95-DC19-0A47-A231-9D65BF75087B}" dt="2022-09-15T09:42:08.362" v="643" actId="113"/>
          <ac:spMkLst>
            <pc:docMk/>
            <pc:sldMk cId="1346599065" sldId="304"/>
            <ac:spMk id="2" creationId="{FECC69B5-33C9-A933-693C-FD955782AC1D}"/>
          </ac:spMkLst>
        </pc:spChg>
      </pc:sldChg>
    </pc:docChg>
  </pc:docChgLst>
  <pc:docChgLst>
    <pc:chgData name="Kemal Önen" userId="3c9c56e8327bd642" providerId="LiveId" clId="{F3E0B604-98AD-4668-8F2C-54AEAE7C615C}"/>
    <pc:docChg chg="undo redo custSel addSld delSld modSld">
      <pc:chgData name="Kemal Önen" userId="3c9c56e8327bd642" providerId="LiveId" clId="{F3E0B604-98AD-4668-8F2C-54AEAE7C615C}" dt="2022-07-29T04:46:55.821" v="494" actId="14100"/>
      <pc:docMkLst>
        <pc:docMk/>
      </pc:docMkLst>
      <pc:sldChg chg="del">
        <pc:chgData name="Kemal Önen" userId="3c9c56e8327bd642" providerId="LiveId" clId="{F3E0B604-98AD-4668-8F2C-54AEAE7C615C}" dt="2022-07-29T04:27:08.264" v="118" actId="2696"/>
        <pc:sldMkLst>
          <pc:docMk/>
          <pc:sldMk cId="1877565840" sldId="289"/>
        </pc:sldMkLst>
      </pc:sldChg>
      <pc:sldChg chg="del">
        <pc:chgData name="Kemal Önen" userId="3c9c56e8327bd642" providerId="LiveId" clId="{F3E0B604-98AD-4668-8F2C-54AEAE7C615C}" dt="2022-07-29T04:27:08.820" v="119" actId="2696"/>
        <pc:sldMkLst>
          <pc:docMk/>
          <pc:sldMk cId="1726153873" sldId="290"/>
        </pc:sldMkLst>
      </pc:sldChg>
      <pc:sldChg chg="del">
        <pc:chgData name="Kemal Önen" userId="3c9c56e8327bd642" providerId="LiveId" clId="{F3E0B604-98AD-4668-8F2C-54AEAE7C615C}" dt="2022-07-29T04:27:10.012" v="121" actId="2696"/>
        <pc:sldMkLst>
          <pc:docMk/>
          <pc:sldMk cId="149438299" sldId="291"/>
        </pc:sldMkLst>
      </pc:sldChg>
      <pc:sldChg chg="addSp delSp modSp mod">
        <pc:chgData name="Kemal Önen" userId="3c9c56e8327bd642" providerId="LiveId" clId="{F3E0B604-98AD-4668-8F2C-54AEAE7C615C}" dt="2022-07-29T04:26:54.168" v="112" actId="1076"/>
        <pc:sldMkLst>
          <pc:docMk/>
          <pc:sldMk cId="376821649" sldId="292"/>
        </pc:sldMkLst>
        <pc:spChg chg="mod">
          <ac:chgData name="Kemal Önen" userId="3c9c56e8327bd642" providerId="LiveId" clId="{F3E0B604-98AD-4668-8F2C-54AEAE7C615C}" dt="2022-07-29T04:24:03.889" v="58" actId="20577"/>
          <ac:spMkLst>
            <pc:docMk/>
            <pc:sldMk cId="376821649" sldId="292"/>
            <ac:spMk id="2" creationId="{D1403518-9126-C33A-D6BC-1D6261BA198B}"/>
          </ac:spMkLst>
        </pc:spChg>
        <pc:spChg chg="del">
          <ac:chgData name="Kemal Önen" userId="3c9c56e8327bd642" providerId="LiveId" clId="{F3E0B604-98AD-4668-8F2C-54AEAE7C615C}" dt="2022-07-29T04:23:40.676" v="11" actId="21"/>
          <ac:spMkLst>
            <pc:docMk/>
            <pc:sldMk cId="376821649" sldId="292"/>
            <ac:spMk id="3" creationId="{80FE4A6D-7231-CD87-6245-6C95B1461B1C}"/>
          </ac:spMkLst>
        </pc:spChg>
        <pc:spChg chg="add del mod">
          <ac:chgData name="Kemal Önen" userId="3c9c56e8327bd642" providerId="LiveId" clId="{F3E0B604-98AD-4668-8F2C-54AEAE7C615C}" dt="2022-07-29T04:23:44.099" v="12" actId="21"/>
          <ac:spMkLst>
            <pc:docMk/>
            <pc:sldMk cId="376821649" sldId="292"/>
            <ac:spMk id="6" creationId="{E971CC2E-E973-5C6C-C9BB-C5BC215F6204}"/>
          </ac:spMkLst>
        </pc:spChg>
        <pc:picChg chg="del">
          <ac:chgData name="Kemal Önen" userId="3c9c56e8327bd642" providerId="LiveId" clId="{F3E0B604-98AD-4668-8F2C-54AEAE7C615C}" dt="2022-07-29T04:23:36.857" v="10" actId="21"/>
          <ac:picMkLst>
            <pc:docMk/>
            <pc:sldMk cId="376821649" sldId="292"/>
            <ac:picMk id="5" creationId="{0749546C-C142-4398-4FD2-1CAA25DC8552}"/>
          </ac:picMkLst>
        </pc:picChg>
        <pc:picChg chg="add mod">
          <ac:chgData name="Kemal Önen" userId="3c9c56e8327bd642" providerId="LiveId" clId="{F3E0B604-98AD-4668-8F2C-54AEAE7C615C}" dt="2022-07-29T04:26:54.168" v="112" actId="1076"/>
          <ac:picMkLst>
            <pc:docMk/>
            <pc:sldMk cId="376821649" sldId="292"/>
            <ac:picMk id="1026" creationId="{D881AC7B-442C-FBE9-4B6B-49DB40D92325}"/>
          </ac:picMkLst>
        </pc:picChg>
        <pc:picChg chg="add mod">
          <ac:chgData name="Kemal Önen" userId="3c9c56e8327bd642" providerId="LiveId" clId="{F3E0B604-98AD-4668-8F2C-54AEAE7C615C}" dt="2022-07-29T04:26:54.168" v="112" actId="1076"/>
          <ac:picMkLst>
            <pc:docMk/>
            <pc:sldMk cId="376821649" sldId="292"/>
            <ac:picMk id="1028" creationId="{DBE4F3A8-DCA9-D02C-9991-0E030D1F10DC}"/>
          </ac:picMkLst>
        </pc:picChg>
      </pc:sldChg>
      <pc:sldChg chg="del">
        <pc:chgData name="Kemal Önen" userId="3c9c56e8327bd642" providerId="LiveId" clId="{F3E0B604-98AD-4668-8F2C-54AEAE7C615C}" dt="2022-07-29T04:27:05.224" v="113" actId="2696"/>
        <pc:sldMkLst>
          <pc:docMk/>
          <pc:sldMk cId="2494794746" sldId="293"/>
        </pc:sldMkLst>
      </pc:sldChg>
      <pc:sldChg chg="del">
        <pc:chgData name="Kemal Önen" userId="3c9c56e8327bd642" providerId="LiveId" clId="{F3E0B604-98AD-4668-8F2C-54AEAE7C615C}" dt="2022-07-29T04:27:05.852" v="114" actId="2696"/>
        <pc:sldMkLst>
          <pc:docMk/>
          <pc:sldMk cId="683269896" sldId="294"/>
        </pc:sldMkLst>
      </pc:sldChg>
      <pc:sldChg chg="del">
        <pc:chgData name="Kemal Önen" userId="3c9c56e8327bd642" providerId="LiveId" clId="{F3E0B604-98AD-4668-8F2C-54AEAE7C615C}" dt="2022-07-29T04:27:06.367" v="115" actId="2696"/>
        <pc:sldMkLst>
          <pc:docMk/>
          <pc:sldMk cId="816926300" sldId="295"/>
        </pc:sldMkLst>
      </pc:sldChg>
      <pc:sldChg chg="del">
        <pc:chgData name="Kemal Önen" userId="3c9c56e8327bd642" providerId="LiveId" clId="{F3E0B604-98AD-4668-8F2C-54AEAE7C615C}" dt="2022-07-29T04:27:06.879" v="116" actId="2696"/>
        <pc:sldMkLst>
          <pc:docMk/>
          <pc:sldMk cId="3639219724" sldId="296"/>
        </pc:sldMkLst>
      </pc:sldChg>
      <pc:sldChg chg="del">
        <pc:chgData name="Kemal Önen" userId="3c9c56e8327bd642" providerId="LiveId" clId="{F3E0B604-98AD-4668-8F2C-54AEAE7C615C}" dt="2022-07-29T04:27:07.722" v="117" actId="2696"/>
        <pc:sldMkLst>
          <pc:docMk/>
          <pc:sldMk cId="50788941" sldId="297"/>
        </pc:sldMkLst>
      </pc:sldChg>
      <pc:sldChg chg="del">
        <pc:chgData name="Kemal Önen" userId="3c9c56e8327bd642" providerId="LiveId" clId="{F3E0B604-98AD-4668-8F2C-54AEAE7C615C}" dt="2022-07-29T04:27:09.363" v="120" actId="2696"/>
        <pc:sldMkLst>
          <pc:docMk/>
          <pc:sldMk cId="1571517276" sldId="298"/>
        </pc:sldMkLst>
      </pc:sldChg>
      <pc:sldChg chg="addSp delSp modSp new mod">
        <pc:chgData name="Kemal Önen" userId="3c9c56e8327bd642" providerId="LiveId" clId="{F3E0B604-98AD-4668-8F2C-54AEAE7C615C}" dt="2022-07-29T04:26:35.935" v="109" actId="20577"/>
        <pc:sldMkLst>
          <pc:docMk/>
          <pc:sldMk cId="1570173906" sldId="299"/>
        </pc:sldMkLst>
        <pc:spChg chg="del">
          <ac:chgData name="Kemal Önen" userId="3c9c56e8327bd642" providerId="LiveId" clId="{F3E0B604-98AD-4668-8F2C-54AEAE7C615C}" dt="2022-07-29T04:22:46.665" v="3" actId="21"/>
          <ac:spMkLst>
            <pc:docMk/>
            <pc:sldMk cId="1570173906" sldId="299"/>
            <ac:spMk id="2" creationId="{C5C464B0-F3F5-C683-2D43-85720A3B75DD}"/>
          </ac:spMkLst>
        </pc:spChg>
        <pc:spChg chg="mod">
          <ac:chgData name="Kemal Önen" userId="3c9c56e8327bd642" providerId="LiveId" clId="{F3E0B604-98AD-4668-8F2C-54AEAE7C615C}" dt="2022-07-29T04:26:35.935" v="109" actId="20577"/>
          <ac:spMkLst>
            <pc:docMk/>
            <pc:sldMk cId="1570173906" sldId="299"/>
            <ac:spMk id="3" creationId="{B9D7CD3A-517E-5104-B8C0-62DDC1AE9B1A}"/>
          </ac:spMkLst>
        </pc:spChg>
        <pc:picChg chg="add mod">
          <ac:chgData name="Kemal Önen" userId="3c9c56e8327bd642" providerId="LiveId" clId="{F3E0B604-98AD-4668-8F2C-54AEAE7C615C}" dt="2022-07-29T04:22:59.399" v="7" actId="1076"/>
          <ac:picMkLst>
            <pc:docMk/>
            <pc:sldMk cId="1570173906" sldId="299"/>
            <ac:picMk id="5" creationId="{F47F4BA9-6840-D8CF-45D6-BA1C52BAACEE}"/>
          </ac:picMkLst>
        </pc:picChg>
      </pc:sldChg>
      <pc:sldChg chg="addSp delSp modSp add mod">
        <pc:chgData name="Kemal Önen" userId="3c9c56e8327bd642" providerId="LiveId" clId="{F3E0B604-98AD-4668-8F2C-54AEAE7C615C}" dt="2022-07-29T04:31:35.938" v="220" actId="1076"/>
        <pc:sldMkLst>
          <pc:docMk/>
          <pc:sldMk cId="3315875689" sldId="300"/>
        </pc:sldMkLst>
        <pc:spChg chg="mod">
          <ac:chgData name="Kemal Önen" userId="3c9c56e8327bd642" providerId="LiveId" clId="{F3E0B604-98AD-4668-8F2C-54AEAE7C615C}" dt="2022-07-29T04:27:45.265" v="126" actId="255"/>
          <ac:spMkLst>
            <pc:docMk/>
            <pc:sldMk cId="3315875689" sldId="300"/>
            <ac:spMk id="3" creationId="{B9D7CD3A-517E-5104-B8C0-62DDC1AE9B1A}"/>
          </ac:spMkLst>
        </pc:spChg>
        <pc:spChg chg="add mod">
          <ac:chgData name="Kemal Önen" userId="3c9c56e8327bd642" providerId="LiveId" clId="{F3E0B604-98AD-4668-8F2C-54AEAE7C615C}" dt="2022-07-29T04:29:42.522" v="205" actId="20577"/>
          <ac:spMkLst>
            <pc:docMk/>
            <pc:sldMk cId="3315875689" sldId="300"/>
            <ac:spMk id="6" creationId="{C47F84FE-4B89-A096-4C17-9C710C5907F7}"/>
          </ac:spMkLst>
        </pc:spChg>
        <pc:picChg chg="add mod">
          <ac:chgData name="Kemal Önen" userId="3c9c56e8327bd642" providerId="LiveId" clId="{F3E0B604-98AD-4668-8F2C-54AEAE7C615C}" dt="2022-07-29T04:31:35.938" v="220" actId="1076"/>
          <ac:picMkLst>
            <pc:docMk/>
            <pc:sldMk cId="3315875689" sldId="300"/>
            <ac:picMk id="4" creationId="{1818D083-69F7-6BAC-876E-358DE3F8B309}"/>
          </ac:picMkLst>
        </pc:picChg>
        <pc:picChg chg="del">
          <ac:chgData name="Kemal Önen" userId="3c9c56e8327bd642" providerId="LiveId" clId="{F3E0B604-98AD-4668-8F2C-54AEAE7C615C}" dt="2022-07-29T04:27:31.691" v="125" actId="21"/>
          <ac:picMkLst>
            <pc:docMk/>
            <pc:sldMk cId="3315875689" sldId="300"/>
            <ac:picMk id="5" creationId="{F47F4BA9-6840-D8CF-45D6-BA1C52BAACEE}"/>
          </ac:picMkLst>
        </pc:picChg>
        <pc:picChg chg="add del">
          <ac:chgData name="Kemal Önen" userId="3c9c56e8327bd642" providerId="LiveId" clId="{F3E0B604-98AD-4668-8F2C-54AEAE7C615C}" dt="2022-07-29T04:29:54.147" v="207" actId="22"/>
          <ac:picMkLst>
            <pc:docMk/>
            <pc:sldMk cId="3315875689" sldId="300"/>
            <ac:picMk id="8" creationId="{8BCCB69F-8E1B-68DE-817B-90273A84B101}"/>
          </ac:picMkLst>
        </pc:picChg>
      </pc:sldChg>
      <pc:sldChg chg="addSp delSp modSp add mod">
        <pc:chgData name="Kemal Önen" userId="3c9c56e8327bd642" providerId="LiveId" clId="{F3E0B604-98AD-4668-8F2C-54AEAE7C615C}" dt="2022-07-29T04:31:21.161" v="218" actId="1076"/>
        <pc:sldMkLst>
          <pc:docMk/>
          <pc:sldMk cId="1359235376" sldId="301"/>
        </pc:sldMkLst>
        <pc:spChg chg="mod">
          <ac:chgData name="Kemal Önen" userId="3c9c56e8327bd642" providerId="LiveId" clId="{F3E0B604-98AD-4668-8F2C-54AEAE7C615C}" dt="2022-07-29T04:30:32.581" v="210" actId="255"/>
          <ac:spMkLst>
            <pc:docMk/>
            <pc:sldMk cId="1359235376" sldId="301"/>
            <ac:spMk id="3" creationId="{B9D7CD3A-517E-5104-B8C0-62DDC1AE9B1A}"/>
          </ac:spMkLst>
        </pc:spChg>
        <pc:spChg chg="del">
          <ac:chgData name="Kemal Önen" userId="3c9c56e8327bd642" providerId="LiveId" clId="{F3E0B604-98AD-4668-8F2C-54AEAE7C615C}" dt="2022-07-29T04:30:39.014" v="212" actId="21"/>
          <ac:spMkLst>
            <pc:docMk/>
            <pc:sldMk cId="1359235376" sldId="301"/>
            <ac:spMk id="6" creationId="{C47F84FE-4B89-A096-4C17-9C710C5907F7}"/>
          </ac:spMkLst>
        </pc:spChg>
        <pc:picChg chg="del">
          <ac:chgData name="Kemal Önen" userId="3c9c56e8327bd642" providerId="LiveId" clId="{F3E0B604-98AD-4668-8F2C-54AEAE7C615C}" dt="2022-07-29T04:30:35.806" v="211" actId="21"/>
          <ac:picMkLst>
            <pc:docMk/>
            <pc:sldMk cId="1359235376" sldId="301"/>
            <ac:picMk id="4" creationId="{1818D083-69F7-6BAC-876E-358DE3F8B309}"/>
          </ac:picMkLst>
        </pc:picChg>
        <pc:picChg chg="add mod">
          <ac:chgData name="Kemal Önen" userId="3c9c56e8327bd642" providerId="LiveId" clId="{F3E0B604-98AD-4668-8F2C-54AEAE7C615C}" dt="2022-07-29T04:31:21.161" v="218" actId="1076"/>
          <ac:picMkLst>
            <pc:docMk/>
            <pc:sldMk cId="1359235376" sldId="301"/>
            <ac:picMk id="5" creationId="{F4C8D11D-A27A-8526-D81E-7157C3060C1D}"/>
          </ac:picMkLst>
        </pc:picChg>
      </pc:sldChg>
      <pc:sldChg chg="addSp delSp modSp add mod">
        <pc:chgData name="Kemal Önen" userId="3c9c56e8327bd642" providerId="LiveId" clId="{F3E0B604-98AD-4668-8F2C-54AEAE7C615C}" dt="2022-07-29T04:32:34.011" v="230" actId="1076"/>
        <pc:sldMkLst>
          <pc:docMk/>
          <pc:sldMk cId="3739573315" sldId="302"/>
        </pc:sldMkLst>
        <pc:picChg chg="add del mod">
          <ac:chgData name="Kemal Önen" userId="3c9c56e8327bd642" providerId="LiveId" clId="{F3E0B604-98AD-4668-8F2C-54AEAE7C615C}" dt="2022-07-29T04:32:34.011" v="230" actId="1076"/>
          <ac:picMkLst>
            <pc:docMk/>
            <pc:sldMk cId="3739573315" sldId="302"/>
            <ac:picMk id="4" creationId="{F63EE75E-949B-5A7D-3BD5-959C16938649}"/>
          </ac:picMkLst>
        </pc:picChg>
        <pc:picChg chg="del">
          <ac:chgData name="Kemal Önen" userId="3c9c56e8327bd642" providerId="LiveId" clId="{F3E0B604-98AD-4668-8F2C-54AEAE7C615C}" dt="2022-07-29T04:31:43.693" v="222" actId="21"/>
          <ac:picMkLst>
            <pc:docMk/>
            <pc:sldMk cId="3739573315" sldId="302"/>
            <ac:picMk id="5" creationId="{F4C8D11D-A27A-8526-D81E-7157C3060C1D}"/>
          </ac:picMkLst>
        </pc:picChg>
      </pc:sldChg>
      <pc:sldChg chg="addSp delSp modSp add mod">
        <pc:chgData name="Kemal Önen" userId="3c9c56e8327bd642" providerId="LiveId" clId="{F3E0B604-98AD-4668-8F2C-54AEAE7C615C}" dt="2022-07-29T04:34:12.414" v="267"/>
        <pc:sldMkLst>
          <pc:docMk/>
          <pc:sldMk cId="1481047646" sldId="303"/>
        </pc:sldMkLst>
        <pc:spChg chg="add mod">
          <ac:chgData name="Kemal Önen" userId="3c9c56e8327bd642" providerId="LiveId" clId="{F3E0B604-98AD-4668-8F2C-54AEAE7C615C}" dt="2022-07-29T04:34:06.710" v="265" actId="20577"/>
          <ac:spMkLst>
            <pc:docMk/>
            <pc:sldMk cId="1481047646" sldId="303"/>
            <ac:spMk id="6" creationId="{E7126049-BD7D-8844-004D-1EF6CFB5FC9C}"/>
          </ac:spMkLst>
        </pc:spChg>
        <pc:picChg chg="del">
          <ac:chgData name="Kemal Önen" userId="3c9c56e8327bd642" providerId="LiveId" clId="{F3E0B604-98AD-4668-8F2C-54AEAE7C615C}" dt="2022-07-29T04:33:05.504" v="233" actId="21"/>
          <ac:picMkLst>
            <pc:docMk/>
            <pc:sldMk cId="1481047646" sldId="303"/>
            <ac:picMk id="4" creationId="{F63EE75E-949B-5A7D-3BD5-959C16938649}"/>
          </ac:picMkLst>
        </pc:picChg>
        <pc:picChg chg="add mod">
          <ac:chgData name="Kemal Önen" userId="3c9c56e8327bd642" providerId="LiveId" clId="{F3E0B604-98AD-4668-8F2C-54AEAE7C615C}" dt="2022-07-29T04:33:33.770" v="240" actId="1076"/>
          <ac:picMkLst>
            <pc:docMk/>
            <pc:sldMk cId="1481047646" sldId="303"/>
            <ac:picMk id="5" creationId="{E04C834A-3EA9-7380-3B53-4F2CCC857D5D}"/>
          </ac:picMkLst>
        </pc:picChg>
        <pc:picChg chg="add del mod">
          <ac:chgData name="Kemal Önen" userId="3c9c56e8327bd642" providerId="LiveId" clId="{F3E0B604-98AD-4668-8F2C-54AEAE7C615C}" dt="2022-07-29T04:34:12.414" v="267"/>
          <ac:picMkLst>
            <pc:docMk/>
            <pc:sldMk cId="1481047646" sldId="303"/>
            <ac:picMk id="7" creationId="{9FC8A28E-9456-490E-3DAE-CC3D41FA8420}"/>
          </ac:picMkLst>
        </pc:picChg>
      </pc:sldChg>
      <pc:sldChg chg="addSp delSp modSp add mod">
        <pc:chgData name="Kemal Önen" userId="3c9c56e8327bd642" providerId="LiveId" clId="{F3E0B604-98AD-4668-8F2C-54AEAE7C615C}" dt="2022-07-29T04:39:55.989" v="426" actId="1076"/>
        <pc:sldMkLst>
          <pc:docMk/>
          <pc:sldMk cId="1718462780" sldId="304"/>
        </pc:sldMkLst>
        <pc:spChg chg="mod">
          <ac:chgData name="Kemal Önen" userId="3c9c56e8327bd642" providerId="LiveId" clId="{F3E0B604-98AD-4668-8F2C-54AEAE7C615C}" dt="2022-07-29T04:37:53.998" v="318" actId="14100"/>
          <ac:spMkLst>
            <pc:docMk/>
            <pc:sldMk cId="1718462780" sldId="304"/>
            <ac:spMk id="3" creationId="{B9D7CD3A-517E-5104-B8C0-62DDC1AE9B1A}"/>
          </ac:spMkLst>
        </pc:spChg>
        <pc:spChg chg="del">
          <ac:chgData name="Kemal Önen" userId="3c9c56e8327bd642" providerId="LiveId" clId="{F3E0B604-98AD-4668-8F2C-54AEAE7C615C}" dt="2022-07-29T04:35:02.875" v="275" actId="21"/>
          <ac:spMkLst>
            <pc:docMk/>
            <pc:sldMk cId="1718462780" sldId="304"/>
            <ac:spMk id="6" creationId="{E7126049-BD7D-8844-004D-1EF6CFB5FC9C}"/>
          </ac:spMkLst>
        </pc:spChg>
        <pc:spChg chg="add del mod">
          <ac:chgData name="Kemal Önen" userId="3c9c56e8327bd642" providerId="LiveId" clId="{F3E0B604-98AD-4668-8F2C-54AEAE7C615C}" dt="2022-07-29T04:39:43.873" v="423" actId="21"/>
          <ac:spMkLst>
            <pc:docMk/>
            <pc:sldMk cId="1718462780" sldId="304"/>
            <ac:spMk id="11" creationId="{BE45F338-A8B9-8262-1042-2448C7F3870B}"/>
          </ac:spMkLst>
        </pc:spChg>
        <pc:picChg chg="add mod">
          <ac:chgData name="Kemal Önen" userId="3c9c56e8327bd642" providerId="LiveId" clId="{F3E0B604-98AD-4668-8F2C-54AEAE7C615C}" dt="2022-07-29T04:37:17.802" v="297" actId="14100"/>
          <ac:picMkLst>
            <pc:docMk/>
            <pc:sldMk cId="1718462780" sldId="304"/>
            <ac:picMk id="4" creationId="{ED8D0515-4CDF-79B0-8725-401E05331F30}"/>
          </ac:picMkLst>
        </pc:picChg>
        <pc:picChg chg="del">
          <ac:chgData name="Kemal Önen" userId="3c9c56e8327bd642" providerId="LiveId" clId="{F3E0B604-98AD-4668-8F2C-54AEAE7C615C}" dt="2022-07-29T04:35:01.610" v="274" actId="21"/>
          <ac:picMkLst>
            <pc:docMk/>
            <pc:sldMk cId="1718462780" sldId="304"/>
            <ac:picMk id="5" creationId="{E04C834A-3EA9-7380-3B53-4F2CCC857D5D}"/>
          </ac:picMkLst>
        </pc:picChg>
        <pc:picChg chg="add mod">
          <ac:chgData name="Kemal Önen" userId="3c9c56e8327bd642" providerId="LiveId" clId="{F3E0B604-98AD-4668-8F2C-54AEAE7C615C}" dt="2022-07-29T04:37:17.802" v="297" actId="14100"/>
          <ac:picMkLst>
            <pc:docMk/>
            <pc:sldMk cId="1718462780" sldId="304"/>
            <ac:picMk id="8" creationId="{12444202-3D77-98DF-5D2C-94F346EE6689}"/>
          </ac:picMkLst>
        </pc:picChg>
        <pc:picChg chg="add mod">
          <ac:chgData name="Kemal Önen" userId="3c9c56e8327bd642" providerId="LiveId" clId="{F3E0B604-98AD-4668-8F2C-54AEAE7C615C}" dt="2022-07-29T04:39:55.989" v="426" actId="1076"/>
          <ac:picMkLst>
            <pc:docMk/>
            <pc:sldMk cId="1718462780" sldId="304"/>
            <ac:picMk id="10" creationId="{FD2BB35A-23ED-5C16-D3B7-E9A129573B76}"/>
          </ac:picMkLst>
        </pc:picChg>
      </pc:sldChg>
      <pc:sldChg chg="addSp delSp modSp add mod">
        <pc:chgData name="Kemal Önen" userId="3c9c56e8327bd642" providerId="LiveId" clId="{F3E0B604-98AD-4668-8F2C-54AEAE7C615C}" dt="2022-07-29T04:43:46.958" v="461" actId="1076"/>
        <pc:sldMkLst>
          <pc:docMk/>
          <pc:sldMk cId="3099541745" sldId="305"/>
        </pc:sldMkLst>
        <pc:spChg chg="mod">
          <ac:chgData name="Kemal Önen" userId="3c9c56e8327bd642" providerId="LiveId" clId="{F3E0B604-98AD-4668-8F2C-54AEAE7C615C}" dt="2022-07-29T04:38:22.252" v="355" actId="255"/>
          <ac:spMkLst>
            <pc:docMk/>
            <pc:sldMk cId="3099541745" sldId="305"/>
            <ac:spMk id="3" creationId="{B9D7CD3A-517E-5104-B8C0-62DDC1AE9B1A}"/>
          </ac:spMkLst>
        </pc:spChg>
        <pc:spChg chg="add del mod">
          <ac:chgData name="Kemal Önen" userId="3c9c56e8327bd642" providerId="LiveId" clId="{F3E0B604-98AD-4668-8F2C-54AEAE7C615C}" dt="2022-07-29T04:40:14.140" v="432" actId="21"/>
          <ac:spMkLst>
            <pc:docMk/>
            <pc:sldMk cId="3099541745" sldId="305"/>
            <ac:spMk id="6" creationId="{7D012B82-E70A-BF15-E529-A46ADF773DAD}"/>
          </ac:spMkLst>
        </pc:spChg>
        <pc:picChg chg="del">
          <ac:chgData name="Kemal Önen" userId="3c9c56e8327bd642" providerId="LiveId" clId="{F3E0B604-98AD-4668-8F2C-54AEAE7C615C}" dt="2022-07-29T04:38:24.818" v="356" actId="21"/>
          <ac:picMkLst>
            <pc:docMk/>
            <pc:sldMk cId="3099541745" sldId="305"/>
            <ac:picMk id="4" creationId="{ED8D0515-4CDF-79B0-8725-401E05331F30}"/>
          </ac:picMkLst>
        </pc:picChg>
        <pc:picChg chg="add mod">
          <ac:chgData name="Kemal Önen" userId="3c9c56e8327bd642" providerId="LiveId" clId="{F3E0B604-98AD-4668-8F2C-54AEAE7C615C}" dt="2022-07-29T04:40:39.648" v="435" actId="1076"/>
          <ac:picMkLst>
            <pc:docMk/>
            <pc:sldMk cId="3099541745" sldId="305"/>
            <ac:picMk id="5" creationId="{A803A138-BE94-EE7D-4222-5720431E5288}"/>
          </ac:picMkLst>
        </pc:picChg>
        <pc:picChg chg="del">
          <ac:chgData name="Kemal Önen" userId="3c9c56e8327bd642" providerId="LiveId" clId="{F3E0B604-98AD-4668-8F2C-54AEAE7C615C}" dt="2022-07-29T04:38:26.933" v="357" actId="21"/>
          <ac:picMkLst>
            <pc:docMk/>
            <pc:sldMk cId="3099541745" sldId="305"/>
            <ac:picMk id="8" creationId="{12444202-3D77-98DF-5D2C-94F346EE6689}"/>
          </ac:picMkLst>
        </pc:picChg>
        <pc:picChg chg="add mod">
          <ac:chgData name="Kemal Önen" userId="3c9c56e8327bd642" providerId="LiveId" clId="{F3E0B604-98AD-4668-8F2C-54AEAE7C615C}" dt="2022-07-29T04:43:02.668" v="456" actId="1076"/>
          <ac:picMkLst>
            <pc:docMk/>
            <pc:sldMk cId="3099541745" sldId="305"/>
            <ac:picMk id="9" creationId="{BB00492E-A49A-9099-F6BB-BCA47071CB4B}"/>
          </ac:picMkLst>
        </pc:picChg>
        <pc:picChg chg="del">
          <ac:chgData name="Kemal Önen" userId="3c9c56e8327bd642" providerId="LiveId" clId="{F3E0B604-98AD-4668-8F2C-54AEAE7C615C}" dt="2022-07-29T04:37:37.221" v="301" actId="21"/>
          <ac:picMkLst>
            <pc:docMk/>
            <pc:sldMk cId="3099541745" sldId="305"/>
            <ac:picMk id="10" creationId="{FD2BB35A-23ED-5C16-D3B7-E9A129573B76}"/>
          </ac:picMkLst>
        </pc:picChg>
        <pc:picChg chg="add del mod modCrop">
          <ac:chgData name="Kemal Önen" userId="3c9c56e8327bd642" providerId="LiveId" clId="{F3E0B604-98AD-4668-8F2C-54AEAE7C615C}" dt="2022-07-29T04:42:22.858" v="449" actId="21"/>
          <ac:picMkLst>
            <pc:docMk/>
            <pc:sldMk cId="3099541745" sldId="305"/>
            <ac:picMk id="12" creationId="{F8EEA89E-51F3-EDF8-CB2E-48E29967D990}"/>
          </ac:picMkLst>
        </pc:picChg>
        <pc:picChg chg="add mod">
          <ac:chgData name="Kemal Önen" userId="3c9c56e8327bd642" providerId="LiveId" clId="{F3E0B604-98AD-4668-8F2C-54AEAE7C615C}" dt="2022-07-29T04:43:16.618" v="458" actId="14100"/>
          <ac:picMkLst>
            <pc:docMk/>
            <pc:sldMk cId="3099541745" sldId="305"/>
            <ac:picMk id="14" creationId="{731B3A68-5863-05A5-845D-B96931B40205}"/>
          </ac:picMkLst>
        </pc:picChg>
        <pc:picChg chg="add mod">
          <ac:chgData name="Kemal Önen" userId="3c9c56e8327bd642" providerId="LiveId" clId="{F3E0B604-98AD-4668-8F2C-54AEAE7C615C}" dt="2022-07-29T04:43:46.958" v="461" actId="1076"/>
          <ac:picMkLst>
            <pc:docMk/>
            <pc:sldMk cId="3099541745" sldId="305"/>
            <ac:picMk id="16" creationId="{1EC2D4A9-BA9F-93DE-1CCD-0F011D86C59B}"/>
          </ac:picMkLst>
        </pc:picChg>
      </pc:sldChg>
      <pc:sldChg chg="delSp add del mod">
        <pc:chgData name="Kemal Önen" userId="3c9c56e8327bd642" providerId="LiveId" clId="{F3E0B604-98AD-4668-8F2C-54AEAE7C615C}" dt="2022-07-29T04:40:09.848" v="431" actId="2696"/>
        <pc:sldMkLst>
          <pc:docMk/>
          <pc:sldMk cId="2030790401" sldId="306"/>
        </pc:sldMkLst>
        <pc:picChg chg="del">
          <ac:chgData name="Kemal Önen" userId="3c9c56e8327bd642" providerId="LiveId" clId="{F3E0B604-98AD-4668-8F2C-54AEAE7C615C}" dt="2022-07-29T04:40:00.050" v="427" actId="21"/>
          <ac:picMkLst>
            <pc:docMk/>
            <pc:sldMk cId="2030790401" sldId="306"/>
            <ac:picMk id="4" creationId="{ED8D0515-4CDF-79B0-8725-401E05331F30}"/>
          </ac:picMkLst>
        </pc:picChg>
        <pc:picChg chg="del">
          <ac:chgData name="Kemal Önen" userId="3c9c56e8327bd642" providerId="LiveId" clId="{F3E0B604-98AD-4668-8F2C-54AEAE7C615C}" dt="2022-07-29T04:40:03.899" v="429" actId="21"/>
          <ac:picMkLst>
            <pc:docMk/>
            <pc:sldMk cId="2030790401" sldId="306"/>
            <ac:picMk id="8" creationId="{12444202-3D77-98DF-5D2C-94F346EE6689}"/>
          </ac:picMkLst>
        </pc:picChg>
        <pc:picChg chg="del">
          <ac:chgData name="Kemal Önen" userId="3c9c56e8327bd642" providerId="LiveId" clId="{F3E0B604-98AD-4668-8F2C-54AEAE7C615C}" dt="2022-07-29T04:40:01.459" v="428" actId="21"/>
          <ac:picMkLst>
            <pc:docMk/>
            <pc:sldMk cId="2030790401" sldId="306"/>
            <ac:picMk id="10" creationId="{FD2BB35A-23ED-5C16-D3B7-E9A129573B76}"/>
          </ac:picMkLst>
        </pc:picChg>
      </pc:sldChg>
      <pc:sldChg chg="addSp delSp modSp add mod">
        <pc:chgData name="Kemal Önen" userId="3c9c56e8327bd642" providerId="LiveId" clId="{F3E0B604-98AD-4668-8F2C-54AEAE7C615C}" dt="2022-07-29T04:46:55.821" v="494" actId="14100"/>
        <pc:sldMkLst>
          <pc:docMk/>
          <pc:sldMk cId="1993566445" sldId="307"/>
        </pc:sldMkLst>
        <pc:spChg chg="mod">
          <ac:chgData name="Kemal Önen" userId="3c9c56e8327bd642" providerId="LiveId" clId="{F3E0B604-98AD-4668-8F2C-54AEAE7C615C}" dt="2022-07-29T04:44:07.003" v="472" actId="403"/>
          <ac:spMkLst>
            <pc:docMk/>
            <pc:sldMk cId="1993566445" sldId="307"/>
            <ac:spMk id="3" creationId="{B9D7CD3A-517E-5104-B8C0-62DDC1AE9B1A}"/>
          </ac:spMkLst>
        </pc:spChg>
        <pc:spChg chg="mod">
          <ac:chgData name="Kemal Önen" userId="3c9c56e8327bd642" providerId="LiveId" clId="{F3E0B604-98AD-4668-8F2C-54AEAE7C615C}" dt="2022-07-29T04:46:47.008" v="493" actId="1076"/>
          <ac:spMkLst>
            <pc:docMk/>
            <pc:sldMk cId="1993566445" sldId="307"/>
            <ac:spMk id="6" creationId="{7D012B82-E70A-BF15-E529-A46ADF773DAD}"/>
          </ac:spMkLst>
        </pc:spChg>
        <pc:picChg chg="add mod">
          <ac:chgData name="Kemal Önen" userId="3c9c56e8327bd642" providerId="LiveId" clId="{F3E0B604-98AD-4668-8F2C-54AEAE7C615C}" dt="2022-07-29T04:46:55.821" v="494" actId="14100"/>
          <ac:picMkLst>
            <pc:docMk/>
            <pc:sldMk cId="1993566445" sldId="307"/>
            <ac:picMk id="4" creationId="{1BFAAA8E-31FF-CE27-C2EC-5A8BF622F062}"/>
          </ac:picMkLst>
        </pc:picChg>
        <pc:picChg chg="add mod">
          <ac:chgData name="Kemal Önen" userId="3c9c56e8327bd642" providerId="LiveId" clId="{F3E0B604-98AD-4668-8F2C-54AEAE7C615C}" dt="2022-07-29T04:46:42.550" v="492" actId="1076"/>
          <ac:picMkLst>
            <pc:docMk/>
            <pc:sldMk cId="1993566445" sldId="307"/>
            <ac:picMk id="7" creationId="{85650CF7-9F26-21FB-1F2C-1715C92310F6}"/>
          </ac:picMkLst>
        </pc:picChg>
        <pc:picChg chg="add del mod">
          <ac:chgData name="Kemal Önen" userId="3c9c56e8327bd642" providerId="LiveId" clId="{F3E0B604-98AD-4668-8F2C-54AEAE7C615C}" dt="2022-07-29T04:45:48.945" v="487" actId="21"/>
          <ac:picMkLst>
            <pc:docMk/>
            <pc:sldMk cId="1993566445" sldId="307"/>
            <ac:picMk id="9" creationId="{2A821A80-B5EE-ADFE-A558-F794F1F2C2DF}"/>
          </ac:picMkLst>
        </pc:picChg>
        <pc:picChg chg="add mod">
          <ac:chgData name="Kemal Önen" userId="3c9c56e8327bd642" providerId="LiveId" clId="{F3E0B604-98AD-4668-8F2C-54AEAE7C615C}" dt="2022-07-29T04:46:05.449" v="490" actId="1076"/>
          <ac:picMkLst>
            <pc:docMk/>
            <pc:sldMk cId="1993566445" sldId="307"/>
            <ac:picMk id="10" creationId="{C08EC959-9112-ADCE-797C-DF49FD205288}"/>
          </ac:picMkLst>
        </pc:picChg>
      </pc:sldChg>
    </pc:docChg>
  </pc:docChgLst>
  <pc:docChgLst>
    <pc:chgData name="Kemal Önen" userId="3c9c56e8327bd642" providerId="LiveId" clId="{191B2CC9-85D1-4145-BD59-87ECAEC5A30E}"/>
    <pc:docChg chg="custSel addSld delSld modSld">
      <pc:chgData name="Kemal Önen" userId="3c9c56e8327bd642" providerId="LiveId" clId="{191B2CC9-85D1-4145-BD59-87ECAEC5A30E}" dt="2022-08-18T10:22:53.652" v="770" actId="20577"/>
      <pc:docMkLst>
        <pc:docMk/>
      </pc:docMkLst>
      <pc:sldChg chg="addSp delSp modSp del mod">
        <pc:chgData name="Kemal Önen" userId="3c9c56e8327bd642" providerId="LiveId" clId="{191B2CC9-85D1-4145-BD59-87ECAEC5A30E}" dt="2022-08-18T09:02:11.486" v="20" actId="2696"/>
        <pc:sldMkLst>
          <pc:docMk/>
          <pc:sldMk cId="4275689175" sldId="303"/>
        </pc:sldMkLst>
        <pc:spChg chg="mod">
          <ac:chgData name="Kemal Önen" userId="3c9c56e8327bd642" providerId="LiveId" clId="{191B2CC9-85D1-4145-BD59-87ECAEC5A30E}" dt="2022-08-18T09:01:47.521" v="16" actId="20577"/>
          <ac:spMkLst>
            <pc:docMk/>
            <pc:sldMk cId="4275689175" sldId="303"/>
            <ac:spMk id="2" creationId="{FFC95D2C-84BD-48B7-9905-FEC2400B1D39}"/>
          </ac:spMkLst>
        </pc:spChg>
        <pc:spChg chg="del">
          <ac:chgData name="Kemal Önen" userId="3c9c56e8327bd642" providerId="LiveId" clId="{191B2CC9-85D1-4145-BD59-87ECAEC5A30E}" dt="2022-08-18T09:01:53.286" v="17" actId="21"/>
          <ac:spMkLst>
            <pc:docMk/>
            <pc:sldMk cId="4275689175" sldId="303"/>
            <ac:spMk id="4" creationId="{11CF4E45-C510-4F10-AF84-A38E7F73BF3A}"/>
          </ac:spMkLst>
        </pc:spChg>
        <pc:spChg chg="add mod">
          <ac:chgData name="Kemal Önen" userId="3c9c56e8327bd642" providerId="LiveId" clId="{191B2CC9-85D1-4145-BD59-87ECAEC5A30E}" dt="2022-08-18T09:01:53.286" v="17" actId="21"/>
          <ac:spMkLst>
            <pc:docMk/>
            <pc:sldMk cId="4275689175" sldId="303"/>
            <ac:spMk id="7" creationId="{B582CE20-70A6-5414-D5A5-046876149FB0}"/>
          </ac:spMkLst>
        </pc:spChg>
      </pc:sldChg>
      <pc:sldChg chg="modSp new mod">
        <pc:chgData name="Kemal Önen" userId="3c9c56e8327bd642" providerId="LiveId" clId="{191B2CC9-85D1-4145-BD59-87ECAEC5A30E}" dt="2022-08-18T10:22:53.652" v="770" actId="20577"/>
        <pc:sldMkLst>
          <pc:docMk/>
          <pc:sldMk cId="1346599065" sldId="304"/>
        </pc:sldMkLst>
        <pc:spChg chg="mod">
          <ac:chgData name="Kemal Önen" userId="3c9c56e8327bd642" providerId="LiveId" clId="{191B2CC9-85D1-4145-BD59-87ECAEC5A30E}" dt="2022-08-18T10:22:53.652" v="770" actId="20577"/>
          <ac:spMkLst>
            <pc:docMk/>
            <pc:sldMk cId="1346599065" sldId="304"/>
            <ac:spMk id="2" creationId="{FECC69B5-33C9-A933-693C-FD955782AC1D}"/>
          </ac:spMkLst>
        </pc:spChg>
        <pc:spChg chg="mod">
          <ac:chgData name="Kemal Önen" userId="3c9c56e8327bd642" providerId="LiveId" clId="{191B2CC9-85D1-4145-BD59-87ECAEC5A30E}" dt="2022-08-18T09:07:23.701" v="442" actId="20577"/>
          <ac:spMkLst>
            <pc:docMk/>
            <pc:sldMk cId="1346599065" sldId="304"/>
            <ac:spMk id="3" creationId="{B40C3E6E-3A3C-9588-E6A3-6C86C46EC985}"/>
          </ac:spMkLst>
        </pc:spChg>
      </pc:sldChg>
    </pc:docChg>
  </pc:docChgLst>
  <pc:docChgLst>
    <pc:chgData name="Kemal Önen" userId="3c9c56e8327bd642" providerId="LiveId" clId="{5D35D33F-737C-4298-8BD2-B4BFE545D47C}"/>
    <pc:docChg chg="undo custSel addSld delSld modSld sldOrd">
      <pc:chgData name="Kemal Önen" userId="3c9c56e8327bd642" providerId="LiveId" clId="{5D35D33F-737C-4298-8BD2-B4BFE545D47C}" dt="2022-02-24T06:11:14.235" v="4143" actId="20577"/>
      <pc:docMkLst>
        <pc:docMk/>
      </pc:docMkLst>
      <pc:sldChg chg="addSp delSp modSp mod">
        <pc:chgData name="Kemal Önen" userId="3c9c56e8327bd642" providerId="LiveId" clId="{5D35D33F-737C-4298-8BD2-B4BFE545D47C}" dt="2022-02-23T22:31:36.932" v="95" actId="1076"/>
        <pc:sldMkLst>
          <pc:docMk/>
          <pc:sldMk cId="868917761" sldId="262"/>
        </pc:sldMkLst>
        <pc:picChg chg="add mod modCrop">
          <ac:chgData name="Kemal Önen" userId="3c9c56e8327bd642" providerId="LiveId" clId="{5D35D33F-737C-4298-8BD2-B4BFE545D47C}" dt="2022-02-23T22:31:36.932" v="95" actId="1076"/>
          <ac:picMkLst>
            <pc:docMk/>
            <pc:sldMk cId="868917761" sldId="262"/>
            <ac:picMk id="4" creationId="{342BFE01-933B-4559-B1EE-F0225B2E8AB2}"/>
          </ac:picMkLst>
        </pc:picChg>
        <pc:picChg chg="del">
          <ac:chgData name="Kemal Önen" userId="3c9c56e8327bd642" providerId="LiveId" clId="{5D35D33F-737C-4298-8BD2-B4BFE545D47C}" dt="2022-02-23T22:31:08.564" v="88" actId="21"/>
          <ac:picMkLst>
            <pc:docMk/>
            <pc:sldMk cId="868917761" sldId="262"/>
            <ac:picMk id="10" creationId="{EE32C1F8-0F87-4A40-95B4-7AEF932294AF}"/>
          </ac:picMkLst>
        </pc:picChg>
      </pc:sldChg>
      <pc:sldChg chg="modSp mod">
        <pc:chgData name="Kemal Önen" userId="3c9c56e8327bd642" providerId="LiveId" clId="{5D35D33F-737C-4298-8BD2-B4BFE545D47C}" dt="2022-02-24T00:31:10.165" v="4110" actId="1076"/>
        <pc:sldMkLst>
          <pc:docMk/>
          <pc:sldMk cId="4110287348" sldId="263"/>
        </pc:sldMkLst>
        <pc:spChg chg="mod">
          <ac:chgData name="Kemal Önen" userId="3c9c56e8327bd642" providerId="LiveId" clId="{5D35D33F-737C-4298-8BD2-B4BFE545D47C}" dt="2022-02-23T22:27:18.469" v="41" actId="1076"/>
          <ac:spMkLst>
            <pc:docMk/>
            <pc:sldMk cId="4110287348" sldId="263"/>
            <ac:spMk id="2" creationId="{7FCA4B4A-13D2-4A79-B29D-4F28AA666488}"/>
          </ac:spMkLst>
        </pc:spChg>
        <pc:spChg chg="mod">
          <ac:chgData name="Kemal Önen" userId="3c9c56e8327bd642" providerId="LiveId" clId="{5D35D33F-737C-4298-8BD2-B4BFE545D47C}" dt="2022-02-24T00:31:10.165" v="4110" actId="1076"/>
          <ac:spMkLst>
            <pc:docMk/>
            <pc:sldMk cId="4110287348" sldId="263"/>
            <ac:spMk id="4" creationId="{DEE9E82B-916C-4FDA-8991-EC3A19E3D916}"/>
          </ac:spMkLst>
        </pc:spChg>
        <pc:spChg chg="mod">
          <ac:chgData name="Kemal Önen" userId="3c9c56e8327bd642" providerId="LiveId" clId="{5D35D33F-737C-4298-8BD2-B4BFE545D47C}" dt="2022-02-23T22:25:52.681" v="20" actId="1076"/>
          <ac:spMkLst>
            <pc:docMk/>
            <pc:sldMk cId="4110287348" sldId="263"/>
            <ac:spMk id="7" creationId="{7A68A2DF-0676-4215-B057-A1618DE18D3B}"/>
          </ac:spMkLst>
        </pc:spChg>
        <pc:spChg chg="mod">
          <ac:chgData name="Kemal Önen" userId="3c9c56e8327bd642" providerId="LiveId" clId="{5D35D33F-737C-4298-8BD2-B4BFE545D47C}" dt="2022-02-23T22:27:01.379" v="36" actId="1076"/>
          <ac:spMkLst>
            <pc:docMk/>
            <pc:sldMk cId="4110287348" sldId="263"/>
            <ac:spMk id="8" creationId="{BEACC95B-1BC4-44AE-AFA7-F13A3C367F99}"/>
          </ac:spMkLst>
        </pc:spChg>
        <pc:spChg chg="mod">
          <ac:chgData name="Kemal Önen" userId="3c9c56e8327bd642" providerId="LiveId" clId="{5D35D33F-737C-4298-8BD2-B4BFE545D47C}" dt="2022-02-23T22:27:36.898" v="48" actId="1076"/>
          <ac:spMkLst>
            <pc:docMk/>
            <pc:sldMk cId="4110287348" sldId="263"/>
            <ac:spMk id="9" creationId="{340E4EC8-B62A-45EC-B316-C12C8F15F659}"/>
          </ac:spMkLst>
        </pc:spChg>
        <pc:spChg chg="mod">
          <ac:chgData name="Kemal Önen" userId="3c9c56e8327bd642" providerId="LiveId" clId="{5D35D33F-737C-4298-8BD2-B4BFE545D47C}" dt="2022-02-23T22:27:47.836" v="51" actId="1076"/>
          <ac:spMkLst>
            <pc:docMk/>
            <pc:sldMk cId="4110287348" sldId="263"/>
            <ac:spMk id="10" creationId="{54478C97-87A9-4899-B5C9-0BF0564BD1DF}"/>
          </ac:spMkLst>
        </pc:spChg>
        <pc:spChg chg="mod">
          <ac:chgData name="Kemal Önen" userId="3c9c56e8327bd642" providerId="LiveId" clId="{5D35D33F-737C-4298-8BD2-B4BFE545D47C}" dt="2022-02-23T22:28:52.776" v="70" actId="1076"/>
          <ac:spMkLst>
            <pc:docMk/>
            <pc:sldMk cId="4110287348" sldId="263"/>
            <ac:spMk id="11" creationId="{E6C990D6-9089-4DA7-BD97-2AB4DBFEB4AB}"/>
          </ac:spMkLst>
        </pc:spChg>
        <pc:spChg chg="mod">
          <ac:chgData name="Kemal Önen" userId="3c9c56e8327bd642" providerId="LiveId" clId="{5D35D33F-737C-4298-8BD2-B4BFE545D47C}" dt="2022-02-23T22:56:55.272" v="492" actId="207"/>
          <ac:spMkLst>
            <pc:docMk/>
            <pc:sldMk cId="4110287348" sldId="263"/>
            <ac:spMk id="12" creationId="{635A1C67-213F-4B03-BEED-E880DF6EAF05}"/>
          </ac:spMkLst>
        </pc:spChg>
        <pc:spChg chg="mod">
          <ac:chgData name="Kemal Önen" userId="3c9c56e8327bd642" providerId="LiveId" clId="{5D35D33F-737C-4298-8BD2-B4BFE545D47C}" dt="2022-02-23T22:28:52.776" v="70" actId="1076"/>
          <ac:spMkLst>
            <pc:docMk/>
            <pc:sldMk cId="4110287348" sldId="263"/>
            <ac:spMk id="13" creationId="{1D757D94-4320-4FAF-A532-88EC948434C2}"/>
          </ac:spMkLst>
        </pc:spChg>
        <pc:spChg chg="mod">
          <ac:chgData name="Kemal Önen" userId="3c9c56e8327bd642" providerId="LiveId" clId="{5D35D33F-737C-4298-8BD2-B4BFE545D47C}" dt="2022-02-23T22:30:12.634" v="85" actId="20577"/>
          <ac:spMkLst>
            <pc:docMk/>
            <pc:sldMk cId="4110287348" sldId="263"/>
            <ac:spMk id="14" creationId="{972C2E5A-F5DC-418C-B742-EEF43D21E2B9}"/>
          </ac:spMkLst>
        </pc:spChg>
        <pc:spChg chg="mod">
          <ac:chgData name="Kemal Önen" userId="3c9c56e8327bd642" providerId="LiveId" clId="{5D35D33F-737C-4298-8BD2-B4BFE545D47C}" dt="2022-02-23T22:56:52.908" v="491" actId="207"/>
          <ac:spMkLst>
            <pc:docMk/>
            <pc:sldMk cId="4110287348" sldId="263"/>
            <ac:spMk id="16" creationId="{32CBDAF3-3289-4514-BF6D-3EF4D88B75C7}"/>
          </ac:spMkLst>
        </pc:spChg>
        <pc:spChg chg="mod">
          <ac:chgData name="Kemal Önen" userId="3c9c56e8327bd642" providerId="LiveId" clId="{5D35D33F-737C-4298-8BD2-B4BFE545D47C}" dt="2022-02-23T22:26:02.995" v="23" actId="1076"/>
          <ac:spMkLst>
            <pc:docMk/>
            <pc:sldMk cId="4110287348" sldId="263"/>
            <ac:spMk id="17" creationId="{01B17BC9-C19F-4EBB-BA88-75633282CEC0}"/>
          </ac:spMkLst>
        </pc:spChg>
        <pc:spChg chg="mod">
          <ac:chgData name="Kemal Önen" userId="3c9c56e8327bd642" providerId="LiveId" clId="{5D35D33F-737C-4298-8BD2-B4BFE545D47C}" dt="2022-02-23T22:25:42.152" v="18" actId="1076"/>
          <ac:spMkLst>
            <pc:docMk/>
            <pc:sldMk cId="4110287348" sldId="263"/>
            <ac:spMk id="18" creationId="{56993A2A-2835-45A7-9FD6-A35E7841FA68}"/>
          </ac:spMkLst>
        </pc:spChg>
        <pc:spChg chg="mod">
          <ac:chgData name="Kemal Önen" userId="3c9c56e8327bd642" providerId="LiveId" clId="{5D35D33F-737C-4298-8BD2-B4BFE545D47C}" dt="2022-02-23T22:28:52.776" v="70" actId="1076"/>
          <ac:spMkLst>
            <pc:docMk/>
            <pc:sldMk cId="4110287348" sldId="263"/>
            <ac:spMk id="20" creationId="{2C3C382B-D068-47CF-8C19-C1F46FE2950C}"/>
          </ac:spMkLst>
        </pc:spChg>
        <pc:spChg chg="mod">
          <ac:chgData name="Kemal Önen" userId="3c9c56e8327bd642" providerId="LiveId" clId="{5D35D33F-737C-4298-8BD2-B4BFE545D47C}" dt="2022-02-23T22:29:02.620" v="72" actId="14100"/>
          <ac:spMkLst>
            <pc:docMk/>
            <pc:sldMk cId="4110287348" sldId="263"/>
            <ac:spMk id="21" creationId="{F14AB6C0-B074-453B-84C7-F28989453CB3}"/>
          </ac:spMkLst>
        </pc:spChg>
        <pc:spChg chg="mod">
          <ac:chgData name="Kemal Önen" userId="3c9c56e8327bd642" providerId="LiveId" clId="{5D35D33F-737C-4298-8BD2-B4BFE545D47C}" dt="2022-02-23T22:26:36.781" v="28" actId="1076"/>
          <ac:spMkLst>
            <pc:docMk/>
            <pc:sldMk cId="4110287348" sldId="263"/>
            <ac:spMk id="22" creationId="{4B48C28A-5268-4875-B456-A4276DCFF01E}"/>
          </ac:spMkLst>
        </pc:spChg>
        <pc:spChg chg="mod">
          <ac:chgData name="Kemal Önen" userId="3c9c56e8327bd642" providerId="LiveId" clId="{5D35D33F-737C-4298-8BD2-B4BFE545D47C}" dt="2022-02-23T22:26:51.623" v="32" actId="1076"/>
          <ac:spMkLst>
            <pc:docMk/>
            <pc:sldMk cId="4110287348" sldId="263"/>
            <ac:spMk id="23" creationId="{604585A3-11E7-4586-8FC1-DC8BBCC0A86E}"/>
          </ac:spMkLst>
        </pc:spChg>
        <pc:spChg chg="mod">
          <ac:chgData name="Kemal Önen" userId="3c9c56e8327bd642" providerId="LiveId" clId="{5D35D33F-737C-4298-8BD2-B4BFE545D47C}" dt="2022-02-23T22:29:37.991" v="76" actId="1076"/>
          <ac:spMkLst>
            <pc:docMk/>
            <pc:sldMk cId="4110287348" sldId="263"/>
            <ac:spMk id="24" creationId="{C57638DB-F2A6-41D0-89DB-77BDC7333071}"/>
          </ac:spMkLst>
        </pc:spChg>
      </pc:sldChg>
      <pc:sldChg chg="addSp modSp mod">
        <pc:chgData name="Kemal Önen" userId="3c9c56e8327bd642" providerId="LiveId" clId="{5D35D33F-737C-4298-8BD2-B4BFE545D47C}" dt="2022-02-23T22:54:44.003" v="406" actId="207"/>
        <pc:sldMkLst>
          <pc:docMk/>
          <pc:sldMk cId="1843761912" sldId="266"/>
        </pc:sldMkLst>
        <pc:spChg chg="add mod">
          <ac:chgData name="Kemal Önen" userId="3c9c56e8327bd642" providerId="LiveId" clId="{5D35D33F-737C-4298-8BD2-B4BFE545D47C}" dt="2022-02-23T22:54:44.003" v="406" actId="207"/>
          <ac:spMkLst>
            <pc:docMk/>
            <pc:sldMk cId="1843761912" sldId="266"/>
            <ac:spMk id="2" creationId="{AC35B68A-A346-4B5D-A675-C9C37E702857}"/>
          </ac:spMkLst>
        </pc:spChg>
      </pc:sldChg>
      <pc:sldChg chg="addSp delSp modSp mod">
        <pc:chgData name="Kemal Önen" userId="3c9c56e8327bd642" providerId="LiveId" clId="{5D35D33F-737C-4298-8BD2-B4BFE545D47C}" dt="2022-02-23T22:49:36.526" v="304" actId="21"/>
        <pc:sldMkLst>
          <pc:docMk/>
          <pc:sldMk cId="2592639580" sldId="267"/>
        </pc:sldMkLst>
        <pc:spChg chg="add del mod">
          <ac:chgData name="Kemal Önen" userId="3c9c56e8327bd642" providerId="LiveId" clId="{5D35D33F-737C-4298-8BD2-B4BFE545D47C}" dt="2022-02-23T22:37:32.954" v="196" actId="21"/>
          <ac:spMkLst>
            <pc:docMk/>
            <pc:sldMk cId="2592639580" sldId="267"/>
            <ac:spMk id="3" creationId="{9A921164-8914-4A63-AAF0-ECE4145CFE35}"/>
          </ac:spMkLst>
        </pc:spChg>
        <pc:spChg chg="add del mod">
          <ac:chgData name="Kemal Önen" userId="3c9c56e8327bd642" providerId="LiveId" clId="{5D35D33F-737C-4298-8BD2-B4BFE545D47C}" dt="2022-02-23T22:38:48.557" v="221" actId="21"/>
          <ac:spMkLst>
            <pc:docMk/>
            <pc:sldMk cId="2592639580" sldId="267"/>
            <ac:spMk id="12" creationId="{28983C85-5C10-4F93-B5F6-4227F35DAB54}"/>
          </ac:spMkLst>
        </pc:spChg>
        <pc:picChg chg="mod">
          <ac:chgData name="Kemal Önen" userId="3c9c56e8327bd642" providerId="LiveId" clId="{5D35D33F-737C-4298-8BD2-B4BFE545D47C}" dt="2022-02-23T22:35:33.225" v="133" actId="1076"/>
          <ac:picMkLst>
            <pc:docMk/>
            <pc:sldMk cId="2592639580" sldId="267"/>
            <ac:picMk id="2" creationId="{E1837EBB-646D-4FA1-BBB3-307E3B194399}"/>
          </ac:picMkLst>
        </pc:picChg>
        <pc:picChg chg="mod">
          <ac:chgData name="Kemal Önen" userId="3c9c56e8327bd642" providerId="LiveId" clId="{5D35D33F-737C-4298-8BD2-B4BFE545D47C}" dt="2022-02-23T22:35:33.225" v="133" actId="1076"/>
          <ac:picMkLst>
            <pc:docMk/>
            <pc:sldMk cId="2592639580" sldId="267"/>
            <ac:picMk id="4" creationId="{E2C4E0A7-4887-46A4-9EC2-F6F9F55747BF}"/>
          </ac:picMkLst>
        </pc:picChg>
        <pc:picChg chg="add mod">
          <ac:chgData name="Kemal Önen" userId="3c9c56e8327bd642" providerId="LiveId" clId="{5D35D33F-737C-4298-8BD2-B4BFE545D47C}" dt="2022-02-23T22:42:08.970" v="247" actId="1076"/>
          <ac:picMkLst>
            <pc:docMk/>
            <pc:sldMk cId="2592639580" sldId="267"/>
            <ac:picMk id="8" creationId="{CCA64EF9-2515-4E27-82FD-049A5E4D638F}"/>
          </ac:picMkLst>
        </pc:picChg>
        <pc:picChg chg="mod">
          <ac:chgData name="Kemal Önen" userId="3c9c56e8327bd642" providerId="LiveId" clId="{5D35D33F-737C-4298-8BD2-B4BFE545D47C}" dt="2022-02-23T22:35:33.225" v="133" actId="1076"/>
          <ac:picMkLst>
            <pc:docMk/>
            <pc:sldMk cId="2592639580" sldId="267"/>
            <ac:picMk id="9" creationId="{E503D040-3C44-461F-B012-DA8CB780B574}"/>
          </ac:picMkLst>
        </pc:picChg>
        <pc:picChg chg="mod">
          <ac:chgData name="Kemal Önen" userId="3c9c56e8327bd642" providerId="LiveId" clId="{5D35D33F-737C-4298-8BD2-B4BFE545D47C}" dt="2022-02-23T22:35:33.225" v="133" actId="1076"/>
          <ac:picMkLst>
            <pc:docMk/>
            <pc:sldMk cId="2592639580" sldId="267"/>
            <ac:picMk id="10" creationId="{FFE277EE-47D2-4D04-ABE8-8049A6C47539}"/>
          </ac:picMkLst>
        </pc:picChg>
        <pc:picChg chg="add del mod">
          <ac:chgData name="Kemal Önen" userId="3c9c56e8327bd642" providerId="LiveId" clId="{5D35D33F-737C-4298-8BD2-B4BFE545D47C}" dt="2022-02-23T22:39:31.809" v="235" actId="21"/>
          <ac:picMkLst>
            <pc:docMk/>
            <pc:sldMk cId="2592639580" sldId="267"/>
            <ac:picMk id="11" creationId="{6BDFE893-524A-4B56-B419-6DBB799BB36D}"/>
          </ac:picMkLst>
        </pc:picChg>
        <pc:picChg chg="add del mod">
          <ac:chgData name="Kemal Önen" userId="3c9c56e8327bd642" providerId="LiveId" clId="{5D35D33F-737C-4298-8BD2-B4BFE545D47C}" dt="2022-02-23T22:42:33.523" v="254" actId="21"/>
          <ac:picMkLst>
            <pc:docMk/>
            <pc:sldMk cId="2592639580" sldId="267"/>
            <ac:picMk id="15" creationId="{80EF7196-29FA-4EFA-A889-164D42B57840}"/>
          </ac:picMkLst>
        </pc:picChg>
        <pc:picChg chg="add del mod">
          <ac:chgData name="Kemal Önen" userId="3c9c56e8327bd642" providerId="LiveId" clId="{5D35D33F-737C-4298-8BD2-B4BFE545D47C}" dt="2022-02-23T22:49:36.526" v="304" actId="21"/>
          <ac:picMkLst>
            <pc:docMk/>
            <pc:sldMk cId="2592639580" sldId="267"/>
            <ac:picMk id="17" creationId="{17EF6230-EB98-4EE7-8052-B747D1FB1B63}"/>
          </ac:picMkLst>
        </pc:picChg>
        <pc:picChg chg="mod">
          <ac:chgData name="Kemal Önen" userId="3c9c56e8327bd642" providerId="LiveId" clId="{5D35D33F-737C-4298-8BD2-B4BFE545D47C}" dt="2022-02-23T22:35:33.225" v="133" actId="1076"/>
          <ac:picMkLst>
            <pc:docMk/>
            <pc:sldMk cId="2592639580" sldId="267"/>
            <ac:picMk id="1026" creationId="{8EAE8FAA-6EFA-4A93-B39F-D7709658867E}"/>
          </ac:picMkLst>
        </pc:picChg>
        <pc:cxnChg chg="mod">
          <ac:chgData name="Kemal Önen" userId="3c9c56e8327bd642" providerId="LiveId" clId="{5D35D33F-737C-4298-8BD2-B4BFE545D47C}" dt="2022-02-23T22:35:33.225" v="133" actId="1076"/>
          <ac:cxnSpMkLst>
            <pc:docMk/>
            <pc:sldMk cId="2592639580" sldId="267"/>
            <ac:cxnSpMk id="13" creationId="{0D6D2387-FD8E-4C90-A417-A0EE2238782C}"/>
          </ac:cxnSpMkLst>
        </pc:cxnChg>
      </pc:sldChg>
      <pc:sldChg chg="addSp delSp modSp add mod setBg">
        <pc:chgData name="Kemal Önen" userId="3c9c56e8327bd642" providerId="LiveId" clId="{5D35D33F-737C-4298-8BD2-B4BFE545D47C}" dt="2022-02-23T22:53:37.747" v="387" actId="1076"/>
        <pc:sldMkLst>
          <pc:docMk/>
          <pc:sldMk cId="3947114070" sldId="268"/>
        </pc:sldMkLst>
        <pc:spChg chg="mod">
          <ac:chgData name="Kemal Önen" userId="3c9c56e8327bd642" providerId="LiveId" clId="{5D35D33F-737C-4298-8BD2-B4BFE545D47C}" dt="2022-02-23T22:37:43.083" v="204" actId="26606"/>
          <ac:spMkLst>
            <pc:docMk/>
            <pc:sldMk cId="3947114070" sldId="268"/>
            <ac:spMk id="5" creationId="{8B1BABF4-DAF9-4AE1-93C9-0EB5D1AD179D}"/>
          </ac:spMkLst>
        </pc:spChg>
        <pc:spChg chg="add del mod">
          <ac:chgData name="Kemal Önen" userId="3c9c56e8327bd642" providerId="LiveId" clId="{5D35D33F-737C-4298-8BD2-B4BFE545D47C}" dt="2022-02-23T22:39:27.843" v="234" actId="21"/>
          <ac:spMkLst>
            <pc:docMk/>
            <pc:sldMk cId="3947114070" sldId="268"/>
            <ac:spMk id="17" creationId="{0DFF44D4-0950-4A22-874E-1D358CA11B2A}"/>
          </ac:spMkLst>
        </pc:spChg>
        <pc:spChg chg="add del">
          <ac:chgData name="Kemal Önen" userId="3c9c56e8327bd642" providerId="LiveId" clId="{5D35D33F-737C-4298-8BD2-B4BFE545D47C}" dt="2022-02-23T22:37:43.083" v="204" actId="26606"/>
          <ac:spMkLst>
            <pc:docMk/>
            <pc:sldMk cId="3947114070" sldId="268"/>
            <ac:spMk id="19" creationId="{70BDD0CE-06A4-404B-8A13-580229C1C923}"/>
          </ac:spMkLst>
        </pc:spChg>
        <pc:spChg chg="add del">
          <ac:chgData name="Kemal Önen" userId="3c9c56e8327bd642" providerId="LiveId" clId="{5D35D33F-737C-4298-8BD2-B4BFE545D47C}" dt="2022-02-23T22:37:43.083" v="204" actId="26606"/>
          <ac:spMkLst>
            <pc:docMk/>
            <pc:sldMk cId="3947114070" sldId="268"/>
            <ac:spMk id="21" creationId="{EE9899FA-8881-472C-AA59-D08A89CA8AEF}"/>
          </ac:spMkLst>
        </pc:spChg>
        <pc:spChg chg="add del">
          <ac:chgData name="Kemal Önen" userId="3c9c56e8327bd642" providerId="LiveId" clId="{5D35D33F-737C-4298-8BD2-B4BFE545D47C}" dt="2022-02-23T22:37:43.083" v="204" actId="26606"/>
          <ac:spMkLst>
            <pc:docMk/>
            <pc:sldMk cId="3947114070" sldId="268"/>
            <ac:spMk id="23" creationId="{080B7D90-3DF1-4514-B26D-616BE35553C9}"/>
          </ac:spMkLst>
        </pc:spChg>
        <pc:spChg chg="add mod">
          <ac:chgData name="Kemal Önen" userId="3c9c56e8327bd642" providerId="LiveId" clId="{5D35D33F-737C-4298-8BD2-B4BFE545D47C}" dt="2022-02-23T22:53:09.231" v="381" actId="2711"/>
          <ac:spMkLst>
            <pc:docMk/>
            <pc:sldMk cId="3947114070" sldId="268"/>
            <ac:spMk id="30" creationId="{7D87937E-B479-445A-9880-32AD570778FA}"/>
          </ac:spMkLst>
        </pc:spChg>
        <pc:spChg chg="add mod">
          <ac:chgData name="Kemal Önen" userId="3c9c56e8327bd642" providerId="LiveId" clId="{5D35D33F-737C-4298-8BD2-B4BFE545D47C}" dt="2022-02-23T22:53:12.836" v="382" actId="2711"/>
          <ac:spMkLst>
            <pc:docMk/>
            <pc:sldMk cId="3947114070" sldId="268"/>
            <ac:spMk id="31" creationId="{8685B87A-63F1-4043-BBD3-6D3D95791764}"/>
          </ac:spMkLst>
        </pc:spChg>
        <pc:spChg chg="add mod">
          <ac:chgData name="Kemal Önen" userId="3c9c56e8327bd642" providerId="LiveId" clId="{5D35D33F-737C-4298-8BD2-B4BFE545D47C}" dt="2022-02-23T22:53:16.213" v="383" actId="2711"/>
          <ac:spMkLst>
            <pc:docMk/>
            <pc:sldMk cId="3947114070" sldId="268"/>
            <ac:spMk id="32" creationId="{ED5E6225-1863-457A-93A1-FF5D8551723E}"/>
          </ac:spMkLst>
        </pc:spChg>
        <pc:spChg chg="add mod">
          <ac:chgData name="Kemal Önen" userId="3c9c56e8327bd642" providerId="LiveId" clId="{5D35D33F-737C-4298-8BD2-B4BFE545D47C}" dt="2022-02-23T22:53:19.525" v="384" actId="2711"/>
          <ac:spMkLst>
            <pc:docMk/>
            <pc:sldMk cId="3947114070" sldId="268"/>
            <ac:spMk id="33" creationId="{2530C39C-4C3A-47DD-BC37-6624656480A3}"/>
          </ac:spMkLst>
        </pc:spChg>
        <pc:picChg chg="del mod">
          <ac:chgData name="Kemal Önen" userId="3c9c56e8327bd642" providerId="LiveId" clId="{5D35D33F-737C-4298-8BD2-B4BFE545D47C}" dt="2022-02-23T22:36:09.871" v="137" actId="21"/>
          <ac:picMkLst>
            <pc:docMk/>
            <pc:sldMk cId="3947114070" sldId="268"/>
            <ac:picMk id="2" creationId="{E1837EBB-646D-4FA1-BBB3-307E3B194399}"/>
          </ac:picMkLst>
        </pc:picChg>
        <pc:picChg chg="del mod">
          <ac:chgData name="Kemal Önen" userId="3c9c56e8327bd642" providerId="LiveId" clId="{5D35D33F-737C-4298-8BD2-B4BFE545D47C}" dt="2022-02-23T22:36:09.871" v="137" actId="21"/>
          <ac:picMkLst>
            <pc:docMk/>
            <pc:sldMk cId="3947114070" sldId="268"/>
            <ac:picMk id="4" creationId="{E2C4E0A7-4887-46A4-9EC2-F6F9F55747BF}"/>
          </ac:picMkLst>
        </pc:picChg>
        <pc:picChg chg="add del mod">
          <ac:chgData name="Kemal Önen" userId="3c9c56e8327bd642" providerId="LiveId" clId="{5D35D33F-737C-4298-8BD2-B4BFE545D47C}" dt="2022-02-23T22:35:21.405" v="131" actId="21"/>
          <ac:picMkLst>
            <pc:docMk/>
            <pc:sldMk cId="3947114070" sldId="268"/>
            <ac:picMk id="6" creationId="{DFACE1EA-3A80-43A4-8702-D64A0BDF150B}"/>
          </ac:picMkLst>
        </pc:picChg>
        <pc:picChg chg="add del mod ord">
          <ac:chgData name="Kemal Önen" userId="3c9c56e8327bd642" providerId="LiveId" clId="{5D35D33F-737C-4298-8BD2-B4BFE545D47C}" dt="2022-02-23T22:38:40.754" v="220" actId="21"/>
          <ac:picMkLst>
            <pc:docMk/>
            <pc:sldMk cId="3947114070" sldId="268"/>
            <ac:picMk id="8" creationId="{7DBB628D-07BA-47D4-A8BD-5504E227B220}"/>
          </ac:picMkLst>
        </pc:picChg>
        <pc:picChg chg="del mod">
          <ac:chgData name="Kemal Önen" userId="3c9c56e8327bd642" providerId="LiveId" clId="{5D35D33F-737C-4298-8BD2-B4BFE545D47C}" dt="2022-02-23T22:36:09.871" v="137" actId="21"/>
          <ac:picMkLst>
            <pc:docMk/>
            <pc:sldMk cId="3947114070" sldId="268"/>
            <ac:picMk id="9" creationId="{E503D040-3C44-461F-B012-DA8CB780B574}"/>
          </ac:picMkLst>
        </pc:picChg>
        <pc:picChg chg="del mod">
          <ac:chgData name="Kemal Önen" userId="3c9c56e8327bd642" providerId="LiveId" clId="{5D35D33F-737C-4298-8BD2-B4BFE545D47C}" dt="2022-02-23T22:36:09.871" v="137" actId="21"/>
          <ac:picMkLst>
            <pc:docMk/>
            <pc:sldMk cId="3947114070" sldId="268"/>
            <ac:picMk id="10" creationId="{FFE277EE-47D2-4D04-ABE8-8049A6C47539}"/>
          </ac:picMkLst>
        </pc:picChg>
        <pc:picChg chg="add mod modCrop">
          <ac:chgData name="Kemal Önen" userId="3c9c56e8327bd642" providerId="LiveId" clId="{5D35D33F-737C-4298-8BD2-B4BFE545D47C}" dt="2022-02-23T22:53:37.747" v="387" actId="1076"/>
          <ac:picMkLst>
            <pc:docMk/>
            <pc:sldMk cId="3947114070" sldId="268"/>
            <ac:picMk id="12" creationId="{1604B66E-E3E8-44A3-83C5-58BB29AC50D3}"/>
          </ac:picMkLst>
        </pc:picChg>
        <pc:picChg chg="add del mod">
          <ac:chgData name="Kemal Önen" userId="3c9c56e8327bd642" providerId="LiveId" clId="{5D35D33F-737C-4298-8BD2-B4BFE545D47C}" dt="2022-02-23T22:38:40.021" v="219" actId="21"/>
          <ac:picMkLst>
            <pc:docMk/>
            <pc:sldMk cId="3947114070" sldId="268"/>
            <ac:picMk id="14" creationId="{5A3B85AF-8961-4D24-96F8-4D8382CEC321}"/>
          </ac:picMkLst>
        </pc:picChg>
        <pc:picChg chg="add del mod">
          <ac:chgData name="Kemal Önen" userId="3c9c56e8327bd642" providerId="LiveId" clId="{5D35D33F-737C-4298-8BD2-B4BFE545D47C}" dt="2022-02-23T22:49:24.736" v="300" actId="21"/>
          <ac:picMkLst>
            <pc:docMk/>
            <pc:sldMk cId="3947114070" sldId="268"/>
            <ac:picMk id="20" creationId="{6E144235-75C5-47C7-B512-5C60BA2BC29E}"/>
          </ac:picMkLst>
        </pc:picChg>
        <pc:picChg chg="add mod">
          <ac:chgData name="Kemal Önen" userId="3c9c56e8327bd642" providerId="LiveId" clId="{5D35D33F-737C-4298-8BD2-B4BFE545D47C}" dt="2022-02-23T22:50:09.476" v="312" actId="1076"/>
          <ac:picMkLst>
            <pc:docMk/>
            <pc:sldMk cId="3947114070" sldId="268"/>
            <ac:picMk id="22" creationId="{144B5100-8EC2-4E62-B701-2144CF7EE10B}"/>
          </ac:picMkLst>
        </pc:picChg>
        <pc:picChg chg="add mod">
          <ac:chgData name="Kemal Önen" userId="3c9c56e8327bd642" providerId="LiveId" clId="{5D35D33F-737C-4298-8BD2-B4BFE545D47C}" dt="2022-02-23T22:52:19.251" v="356" actId="1076"/>
          <ac:picMkLst>
            <pc:docMk/>
            <pc:sldMk cId="3947114070" sldId="268"/>
            <ac:picMk id="24" creationId="{B1CCF2E4-0A86-4F29-89ED-7AB0A3391D52}"/>
          </ac:picMkLst>
        </pc:picChg>
        <pc:picChg chg="add mod">
          <ac:chgData name="Kemal Önen" userId="3c9c56e8327bd642" providerId="LiveId" clId="{5D35D33F-737C-4298-8BD2-B4BFE545D47C}" dt="2022-02-23T22:52:16.660" v="355" actId="1076"/>
          <ac:picMkLst>
            <pc:docMk/>
            <pc:sldMk cId="3947114070" sldId="268"/>
            <ac:picMk id="25" creationId="{A4E9F17D-B986-4A80-8134-EFBBA22BB097}"/>
          </ac:picMkLst>
        </pc:picChg>
        <pc:picChg chg="add mod">
          <ac:chgData name="Kemal Önen" userId="3c9c56e8327bd642" providerId="LiveId" clId="{5D35D33F-737C-4298-8BD2-B4BFE545D47C}" dt="2022-02-23T22:50:23.865" v="315" actId="1076"/>
          <ac:picMkLst>
            <pc:docMk/>
            <pc:sldMk cId="3947114070" sldId="268"/>
            <ac:picMk id="26" creationId="{9443D6E1-B503-44D1-8844-9166D9B1F02C}"/>
          </ac:picMkLst>
        </pc:picChg>
        <pc:picChg chg="add mod">
          <ac:chgData name="Kemal Önen" userId="3c9c56e8327bd642" providerId="LiveId" clId="{5D35D33F-737C-4298-8BD2-B4BFE545D47C}" dt="2022-02-23T22:52:44.401" v="370" actId="1076"/>
          <ac:picMkLst>
            <pc:docMk/>
            <pc:sldMk cId="3947114070" sldId="268"/>
            <ac:picMk id="27" creationId="{8AFFE650-FFCA-4565-9C55-D607BF76900F}"/>
          </ac:picMkLst>
        </pc:picChg>
        <pc:picChg chg="add mod">
          <ac:chgData name="Kemal Önen" userId="3c9c56e8327bd642" providerId="LiveId" clId="{5D35D33F-737C-4298-8BD2-B4BFE545D47C}" dt="2022-02-23T22:52:40.635" v="369" actId="1076"/>
          <ac:picMkLst>
            <pc:docMk/>
            <pc:sldMk cId="3947114070" sldId="268"/>
            <ac:picMk id="28" creationId="{40A98966-E0ED-4088-B874-FE2BC376267E}"/>
          </ac:picMkLst>
        </pc:picChg>
        <pc:picChg chg="add mod">
          <ac:chgData name="Kemal Önen" userId="3c9c56e8327bd642" providerId="LiveId" clId="{5D35D33F-737C-4298-8BD2-B4BFE545D47C}" dt="2022-02-23T22:49:51.541" v="307" actId="14100"/>
          <ac:picMkLst>
            <pc:docMk/>
            <pc:sldMk cId="3947114070" sldId="268"/>
            <ac:picMk id="29" creationId="{A7B7EDE6-1E32-4AD1-B065-83584D38BAAA}"/>
          </ac:picMkLst>
        </pc:picChg>
        <pc:picChg chg="del mod">
          <ac:chgData name="Kemal Önen" userId="3c9c56e8327bd642" providerId="LiveId" clId="{5D35D33F-737C-4298-8BD2-B4BFE545D47C}" dt="2022-02-23T22:36:09.871" v="137" actId="21"/>
          <ac:picMkLst>
            <pc:docMk/>
            <pc:sldMk cId="3947114070" sldId="268"/>
            <ac:picMk id="1026" creationId="{8EAE8FAA-6EFA-4A93-B39F-D7709658867E}"/>
          </ac:picMkLst>
        </pc:picChg>
        <pc:cxnChg chg="del mod">
          <ac:chgData name="Kemal Önen" userId="3c9c56e8327bd642" providerId="LiveId" clId="{5D35D33F-737C-4298-8BD2-B4BFE545D47C}" dt="2022-02-23T22:36:09.871" v="137" actId="21"/>
          <ac:cxnSpMkLst>
            <pc:docMk/>
            <pc:sldMk cId="3947114070" sldId="268"/>
            <ac:cxnSpMk id="13" creationId="{0D6D2387-FD8E-4C90-A417-A0EE2238782C}"/>
          </ac:cxnSpMkLst>
        </pc:cxnChg>
      </pc:sldChg>
      <pc:sldChg chg="modSp add mod ord">
        <pc:chgData name="Kemal Önen" userId="3c9c56e8327bd642" providerId="LiveId" clId="{5D35D33F-737C-4298-8BD2-B4BFE545D47C}" dt="2022-02-23T22:54:40.144" v="405" actId="1076"/>
        <pc:sldMkLst>
          <pc:docMk/>
          <pc:sldMk cId="1662375523" sldId="269"/>
        </pc:sldMkLst>
        <pc:spChg chg="mod">
          <ac:chgData name="Kemal Önen" userId="3c9c56e8327bd642" providerId="LiveId" clId="{5D35D33F-737C-4298-8BD2-B4BFE545D47C}" dt="2022-02-23T22:54:40.144" v="405" actId="1076"/>
          <ac:spMkLst>
            <pc:docMk/>
            <pc:sldMk cId="1662375523" sldId="269"/>
            <ac:spMk id="2" creationId="{AC35B68A-A346-4B5D-A675-C9C37E702857}"/>
          </ac:spMkLst>
        </pc:spChg>
        <pc:spChg chg="mod">
          <ac:chgData name="Kemal Önen" userId="3c9c56e8327bd642" providerId="LiveId" clId="{5D35D33F-737C-4298-8BD2-B4BFE545D47C}" dt="2022-02-23T22:54:21.526" v="393" actId="14100"/>
          <ac:spMkLst>
            <pc:docMk/>
            <pc:sldMk cId="1662375523" sldId="269"/>
            <ac:spMk id="7" creationId="{9CB73BF1-012D-4A53-BD7D-152BA640FD90}"/>
          </ac:spMkLst>
        </pc:spChg>
      </pc:sldChg>
      <pc:sldChg chg="addSp delSp modSp add mod">
        <pc:chgData name="Kemal Önen" userId="3c9c56e8327bd642" providerId="LiveId" clId="{5D35D33F-737C-4298-8BD2-B4BFE545D47C}" dt="2022-02-24T05:58:45.275" v="4119" actId="20577"/>
        <pc:sldMkLst>
          <pc:docMk/>
          <pc:sldMk cId="4128366729" sldId="270"/>
        </pc:sldMkLst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" creationId="{7FCA4B4A-13D2-4A79-B29D-4F28AA666488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4" creationId="{DEE9E82B-916C-4FDA-8991-EC3A19E3D916}"/>
          </ac:spMkLst>
        </pc:spChg>
        <pc:spChg chg="mod">
          <ac:chgData name="Kemal Önen" userId="3c9c56e8327bd642" providerId="LiveId" clId="{5D35D33F-737C-4298-8BD2-B4BFE545D47C}" dt="2022-02-23T22:56:22.792" v="486" actId="14100"/>
          <ac:spMkLst>
            <pc:docMk/>
            <pc:sldMk cId="4128366729" sldId="270"/>
            <ac:spMk id="5" creationId="{8B1BABF4-DAF9-4AE1-93C9-0EB5D1AD179D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7" creationId="{7A68A2DF-0676-4215-B057-A1618DE18D3B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8" creationId="{BEACC95B-1BC4-44AE-AFA7-F13A3C367F99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9" creationId="{340E4EC8-B62A-45EC-B316-C12C8F15F659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0" creationId="{54478C97-87A9-4899-B5C9-0BF0564BD1DF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1" creationId="{E6C990D6-9089-4DA7-BD97-2AB4DBFEB4AB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2" creationId="{635A1C67-213F-4B03-BEED-E880DF6EAF05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3" creationId="{1D757D94-4320-4FAF-A532-88EC948434C2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4" creationId="{972C2E5A-F5DC-418C-B742-EEF43D21E2B9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5" creationId="{597D3B3C-4091-4B64-849C-6ED98CDC65AC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6" creationId="{32CBDAF3-3289-4514-BF6D-3EF4D88B75C7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7" creationId="{01B17BC9-C19F-4EBB-BA88-75633282CEC0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8" creationId="{56993A2A-2835-45A7-9FD6-A35E7841FA68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19" creationId="{685BFA30-2E0E-4404-9FFA-5995BAF2E64B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0" creationId="{2C3C382B-D068-47CF-8C19-C1F46FE2950C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1" creationId="{F14AB6C0-B074-453B-84C7-F28989453CB3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2" creationId="{4B48C28A-5268-4875-B456-A4276DCFF01E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3" creationId="{604585A3-11E7-4586-8FC1-DC8BBCC0A86E}"/>
          </ac:spMkLst>
        </pc:spChg>
        <pc:spChg chg="del">
          <ac:chgData name="Kemal Önen" userId="3c9c56e8327bd642" providerId="LiveId" clId="{5D35D33F-737C-4298-8BD2-B4BFE545D47C}" dt="2022-02-23T22:55:39.124" v="478" actId="21"/>
          <ac:spMkLst>
            <pc:docMk/>
            <pc:sldMk cId="4128366729" sldId="270"/>
            <ac:spMk id="24" creationId="{C57638DB-F2A6-41D0-89DB-77BDC7333071}"/>
          </ac:spMkLst>
        </pc:spChg>
        <pc:spChg chg="add del mod">
          <ac:chgData name="Kemal Önen" userId="3c9c56e8327bd642" providerId="LiveId" clId="{5D35D33F-737C-4298-8BD2-B4BFE545D47C}" dt="2022-02-23T22:59:35.942" v="591" actId="21"/>
          <ac:spMkLst>
            <pc:docMk/>
            <pc:sldMk cId="4128366729" sldId="270"/>
            <ac:spMk id="26" creationId="{DAE41123-F120-4872-B5F5-A5BB38C444C9}"/>
          </ac:spMkLst>
        </pc:spChg>
        <pc:spChg chg="add mod">
          <ac:chgData name="Kemal Önen" userId="3c9c56e8327bd642" providerId="LiveId" clId="{5D35D33F-737C-4298-8BD2-B4BFE545D47C}" dt="2022-02-23T23:01:01.972" v="619" actId="1076"/>
          <ac:spMkLst>
            <pc:docMk/>
            <pc:sldMk cId="4128366729" sldId="270"/>
            <ac:spMk id="27" creationId="{A4030A6C-8558-4515-9ED7-8109766D60B2}"/>
          </ac:spMkLst>
        </pc:spChg>
        <pc:spChg chg="add mod">
          <ac:chgData name="Kemal Önen" userId="3c9c56e8327bd642" providerId="LiveId" clId="{5D35D33F-737C-4298-8BD2-B4BFE545D47C}" dt="2022-02-23T23:01:04.884" v="620" actId="13926"/>
          <ac:spMkLst>
            <pc:docMk/>
            <pc:sldMk cId="4128366729" sldId="270"/>
            <ac:spMk id="28" creationId="{F79AE188-CFA3-44AA-A407-0CFC25FA76B0}"/>
          </ac:spMkLst>
        </pc:spChg>
        <pc:spChg chg="add mod">
          <ac:chgData name="Kemal Önen" userId="3c9c56e8327bd642" providerId="LiveId" clId="{5D35D33F-737C-4298-8BD2-B4BFE545D47C}" dt="2022-02-23T23:01:01.972" v="619" actId="1076"/>
          <ac:spMkLst>
            <pc:docMk/>
            <pc:sldMk cId="4128366729" sldId="270"/>
            <ac:spMk id="29" creationId="{FE5B1AF9-17F1-4BC7-B8D0-8D3065C2C7D6}"/>
          </ac:spMkLst>
        </pc:spChg>
        <pc:spChg chg="add mod">
          <ac:chgData name="Kemal Önen" userId="3c9c56e8327bd642" providerId="LiveId" clId="{5D35D33F-737C-4298-8BD2-B4BFE545D47C}" dt="2022-02-23T23:02:38.644" v="641" actId="1076"/>
          <ac:spMkLst>
            <pc:docMk/>
            <pc:sldMk cId="4128366729" sldId="270"/>
            <ac:spMk id="30" creationId="{172952A9-1822-464C-BA1D-0A90E72AEA0C}"/>
          </ac:spMkLst>
        </pc:spChg>
        <pc:spChg chg="add del mod">
          <ac:chgData name="Kemal Önen" userId="3c9c56e8327bd642" providerId="LiveId" clId="{5D35D33F-737C-4298-8BD2-B4BFE545D47C}" dt="2022-02-23T23:02:17.867" v="639" actId="21"/>
          <ac:spMkLst>
            <pc:docMk/>
            <pc:sldMk cId="4128366729" sldId="270"/>
            <ac:spMk id="31" creationId="{B3F5DB3A-1324-4B31-89DB-02D4ED9A998E}"/>
          </ac:spMkLst>
        </pc:spChg>
        <pc:spChg chg="add mod">
          <ac:chgData name="Kemal Önen" userId="3c9c56e8327bd642" providerId="LiveId" clId="{5D35D33F-737C-4298-8BD2-B4BFE545D47C}" dt="2022-02-23T23:01:28.760" v="625" actId="404"/>
          <ac:spMkLst>
            <pc:docMk/>
            <pc:sldMk cId="4128366729" sldId="270"/>
            <ac:spMk id="32" creationId="{E901D843-7C57-4330-BDBF-E85C6D9A155F}"/>
          </ac:spMkLst>
        </pc:spChg>
        <pc:spChg chg="add mod">
          <ac:chgData name="Kemal Önen" userId="3c9c56e8327bd642" providerId="LiveId" clId="{5D35D33F-737C-4298-8BD2-B4BFE545D47C}" dt="2022-02-24T05:58:45.275" v="4119" actId="20577"/>
          <ac:spMkLst>
            <pc:docMk/>
            <pc:sldMk cId="4128366729" sldId="270"/>
            <ac:spMk id="33" creationId="{E1E0C67E-74DA-4FC3-8FA0-90B280988764}"/>
          </ac:spMkLst>
        </pc:spChg>
        <pc:spChg chg="add del mod">
          <ac:chgData name="Kemal Önen" userId="3c9c56e8327bd642" providerId="LiveId" clId="{5D35D33F-737C-4298-8BD2-B4BFE545D47C}" dt="2022-02-23T22:58:55.022" v="583" actId="21"/>
          <ac:spMkLst>
            <pc:docMk/>
            <pc:sldMk cId="4128366729" sldId="270"/>
            <ac:spMk id="34" creationId="{D0E8BB4A-9642-4FFF-B57D-D94B04428BE3}"/>
          </ac:spMkLst>
        </pc:spChg>
        <pc:cxnChg chg="del">
          <ac:chgData name="Kemal Önen" userId="3c9c56e8327bd642" providerId="LiveId" clId="{5D35D33F-737C-4298-8BD2-B4BFE545D47C}" dt="2022-02-23T22:55:39.124" v="478" actId="21"/>
          <ac:cxnSpMkLst>
            <pc:docMk/>
            <pc:sldMk cId="4128366729" sldId="270"/>
            <ac:cxnSpMk id="25" creationId="{F72581AA-E031-4FCA-9330-E5ECBCDBA311}"/>
          </ac:cxnSpMkLst>
        </pc:cxnChg>
      </pc:sldChg>
      <pc:sldChg chg="add del">
        <pc:chgData name="Kemal Önen" userId="3c9c56e8327bd642" providerId="LiveId" clId="{5D35D33F-737C-4298-8BD2-B4BFE545D47C}" dt="2022-02-23T22:57:12.206" v="494" actId="2696"/>
        <pc:sldMkLst>
          <pc:docMk/>
          <pc:sldMk cId="292907526" sldId="271"/>
        </pc:sldMkLst>
      </pc:sldChg>
      <pc:sldChg chg="addSp delSp modSp add mod ord">
        <pc:chgData name="Kemal Önen" userId="3c9c56e8327bd642" providerId="LiveId" clId="{5D35D33F-737C-4298-8BD2-B4BFE545D47C}" dt="2022-02-23T23:14:45.984" v="1344" actId="1076"/>
        <pc:sldMkLst>
          <pc:docMk/>
          <pc:sldMk cId="2240405505" sldId="271"/>
        </pc:sldMkLst>
        <pc:spChg chg="mod">
          <ac:chgData name="Kemal Önen" userId="3c9c56e8327bd642" providerId="LiveId" clId="{5D35D33F-737C-4298-8BD2-B4BFE545D47C}" dt="2022-02-23T22:58:16.701" v="577" actId="20577"/>
          <ac:spMkLst>
            <pc:docMk/>
            <pc:sldMk cId="2240405505" sldId="271"/>
            <ac:spMk id="5" creationId="{8B1BABF4-DAF9-4AE1-93C9-0EB5D1AD179D}"/>
          </ac:spMkLst>
        </pc:spChg>
        <pc:spChg chg="add mod">
          <ac:chgData name="Kemal Önen" userId="3c9c56e8327bd642" providerId="LiveId" clId="{5D35D33F-737C-4298-8BD2-B4BFE545D47C}" dt="2022-02-23T23:09:31.935" v="1083" actId="14100"/>
          <ac:spMkLst>
            <pc:docMk/>
            <pc:sldMk cId="2240405505" sldId="271"/>
            <ac:spMk id="20" creationId="{8830D9F0-C49D-4CA2-A680-EEEC542688BB}"/>
          </ac:spMkLst>
        </pc:spChg>
        <pc:spChg chg="del">
          <ac:chgData name="Kemal Önen" userId="3c9c56e8327bd642" providerId="LiveId" clId="{5D35D33F-737C-4298-8BD2-B4BFE545D47C}" dt="2022-02-23T22:57:22.599" v="498" actId="21"/>
          <ac:spMkLst>
            <pc:docMk/>
            <pc:sldMk cId="2240405505" sldId="271"/>
            <ac:spMk id="30" creationId="{7D87937E-B479-445A-9880-32AD570778FA}"/>
          </ac:spMkLst>
        </pc:spChg>
        <pc:spChg chg="del">
          <ac:chgData name="Kemal Önen" userId="3c9c56e8327bd642" providerId="LiveId" clId="{5D35D33F-737C-4298-8BD2-B4BFE545D47C}" dt="2022-02-23T22:57:22.599" v="498" actId="21"/>
          <ac:spMkLst>
            <pc:docMk/>
            <pc:sldMk cId="2240405505" sldId="271"/>
            <ac:spMk id="31" creationId="{8685B87A-63F1-4043-BBD3-6D3D95791764}"/>
          </ac:spMkLst>
        </pc:spChg>
        <pc:spChg chg="del">
          <ac:chgData name="Kemal Önen" userId="3c9c56e8327bd642" providerId="LiveId" clId="{5D35D33F-737C-4298-8BD2-B4BFE545D47C}" dt="2022-02-23T22:57:22.599" v="498" actId="21"/>
          <ac:spMkLst>
            <pc:docMk/>
            <pc:sldMk cId="2240405505" sldId="271"/>
            <ac:spMk id="32" creationId="{ED5E6225-1863-457A-93A1-FF5D8551723E}"/>
          </ac:spMkLst>
        </pc:spChg>
        <pc:spChg chg="del">
          <ac:chgData name="Kemal Önen" userId="3c9c56e8327bd642" providerId="LiveId" clId="{5D35D33F-737C-4298-8BD2-B4BFE545D47C}" dt="2022-02-23T22:57:22.599" v="498" actId="21"/>
          <ac:spMkLst>
            <pc:docMk/>
            <pc:sldMk cId="2240405505" sldId="271"/>
            <ac:spMk id="33" creationId="{2530C39C-4C3A-47DD-BC37-6624656480A3}"/>
          </ac:spMkLst>
        </pc:spChg>
        <pc:picChg chg="add del mod">
          <ac:chgData name="Kemal Önen" userId="3c9c56e8327bd642" providerId="LiveId" clId="{5D35D33F-737C-4298-8BD2-B4BFE545D47C}" dt="2022-02-23T23:03:23.607" v="645" actId="21"/>
          <ac:picMkLst>
            <pc:docMk/>
            <pc:sldMk cId="2240405505" sldId="271"/>
            <ac:picMk id="3" creationId="{DFC9C37B-3EEF-450A-B4EE-829645549132}"/>
          </ac:picMkLst>
        </pc:picChg>
        <pc:picChg chg="add mod">
          <ac:chgData name="Kemal Önen" userId="3c9c56e8327bd642" providerId="LiveId" clId="{5D35D33F-737C-4298-8BD2-B4BFE545D47C}" dt="2022-02-23T23:04:15.242" v="650" actId="1076"/>
          <ac:picMkLst>
            <pc:docMk/>
            <pc:sldMk cId="2240405505" sldId="271"/>
            <ac:picMk id="6" creationId="{091690BA-C7E4-4539-A80B-F4394DC2D30F}"/>
          </ac:picMkLst>
        </pc:picChg>
        <pc:picChg chg="add mod">
          <ac:chgData name="Kemal Önen" userId="3c9c56e8327bd642" providerId="LiveId" clId="{5D35D33F-737C-4298-8BD2-B4BFE545D47C}" dt="2022-02-23T23:14:45.984" v="1344" actId="1076"/>
          <ac:picMkLst>
            <pc:docMk/>
            <pc:sldMk cId="2240405505" sldId="271"/>
            <ac:picMk id="9" creationId="{3C47C5A6-8956-448A-ADC1-E81C1D9E8F80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12" creationId="{1604B66E-E3E8-44A3-83C5-58BB29AC50D3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2" creationId="{144B5100-8EC2-4E62-B701-2144CF7EE10B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4" creationId="{B1CCF2E4-0A86-4F29-89ED-7AB0A3391D52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5" creationId="{A4E9F17D-B986-4A80-8134-EFBBA22BB097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6" creationId="{9443D6E1-B503-44D1-8844-9166D9B1F02C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7" creationId="{8AFFE650-FFCA-4565-9C55-D607BF76900F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8" creationId="{40A98966-E0ED-4088-B874-FE2BC376267E}"/>
          </ac:picMkLst>
        </pc:picChg>
        <pc:picChg chg="del">
          <ac:chgData name="Kemal Önen" userId="3c9c56e8327bd642" providerId="LiveId" clId="{5D35D33F-737C-4298-8BD2-B4BFE545D47C}" dt="2022-02-23T22:57:22.599" v="498" actId="21"/>
          <ac:picMkLst>
            <pc:docMk/>
            <pc:sldMk cId="2240405505" sldId="271"/>
            <ac:picMk id="29" creationId="{A7B7EDE6-1E32-4AD1-B065-83584D38BAAA}"/>
          </ac:picMkLst>
        </pc:picChg>
      </pc:sldChg>
      <pc:sldChg chg="addSp delSp modSp add mod">
        <pc:chgData name="Kemal Önen" userId="3c9c56e8327bd642" providerId="LiveId" clId="{5D35D33F-737C-4298-8BD2-B4BFE545D47C}" dt="2022-02-23T23:40:11.932" v="2321" actId="20577"/>
        <pc:sldMkLst>
          <pc:docMk/>
          <pc:sldMk cId="658462778" sldId="272"/>
        </pc:sldMkLst>
        <pc:spChg chg="mod">
          <ac:chgData name="Kemal Önen" userId="3c9c56e8327bd642" providerId="LiveId" clId="{5D35D33F-737C-4298-8BD2-B4BFE545D47C}" dt="2022-02-23T23:17:51.369" v="1533" actId="20577"/>
          <ac:spMkLst>
            <pc:docMk/>
            <pc:sldMk cId="658462778" sldId="272"/>
            <ac:spMk id="5" creationId="{8B1BABF4-DAF9-4AE1-93C9-0EB5D1AD179D}"/>
          </ac:spMkLst>
        </pc:spChg>
        <pc:spChg chg="add del mod">
          <ac:chgData name="Kemal Önen" userId="3c9c56e8327bd642" providerId="LiveId" clId="{5D35D33F-737C-4298-8BD2-B4BFE545D47C}" dt="2022-02-23T23:13:15.687" v="1279" actId="21"/>
          <ac:spMkLst>
            <pc:docMk/>
            <pc:sldMk cId="658462778" sldId="272"/>
            <ac:spMk id="12" creationId="{1C9C0A5D-E888-4AF1-A4BF-A0027AF776D7}"/>
          </ac:spMkLst>
        </pc:spChg>
        <pc:spChg chg="add mod">
          <ac:chgData name="Kemal Önen" userId="3c9c56e8327bd642" providerId="LiveId" clId="{5D35D33F-737C-4298-8BD2-B4BFE545D47C}" dt="2022-02-23T23:40:11.932" v="2321" actId="20577"/>
          <ac:spMkLst>
            <pc:docMk/>
            <pc:sldMk cId="658462778" sldId="272"/>
            <ac:spMk id="15" creationId="{9348E8B0-8E87-4B40-B649-BDE693F768A3}"/>
          </ac:spMkLst>
        </pc:spChg>
        <pc:spChg chg="del">
          <ac:chgData name="Kemal Önen" userId="3c9c56e8327bd642" providerId="LiveId" clId="{5D35D33F-737C-4298-8BD2-B4BFE545D47C}" dt="2022-02-23T23:10:32.777" v="1202" actId="21"/>
          <ac:spMkLst>
            <pc:docMk/>
            <pc:sldMk cId="658462778" sldId="272"/>
            <ac:spMk id="20" creationId="{8830D9F0-C49D-4CA2-A680-EEEC542688BB}"/>
          </ac:spMkLst>
        </pc:spChg>
        <pc:grpChg chg="mod">
          <ac:chgData name="Kemal Önen" userId="3c9c56e8327bd642" providerId="LiveId" clId="{5D35D33F-737C-4298-8BD2-B4BFE545D47C}" dt="2022-02-23T23:11:39.509" v="1218"/>
          <ac:grpSpMkLst>
            <pc:docMk/>
            <pc:sldMk cId="658462778" sldId="272"/>
            <ac:grpSpMk id="11" creationId="{3659D6B5-6218-4472-AA28-28C6B6F59D8E}"/>
          </ac:grpSpMkLst>
        </pc:grpChg>
        <pc:picChg chg="add mod">
          <ac:chgData name="Kemal Önen" userId="3c9c56e8327bd642" providerId="LiveId" clId="{5D35D33F-737C-4298-8BD2-B4BFE545D47C}" dt="2022-02-23T23:17:41.707" v="1523" actId="1076"/>
          <ac:picMkLst>
            <pc:docMk/>
            <pc:sldMk cId="658462778" sldId="272"/>
            <ac:picMk id="3" creationId="{B4AED8DF-097A-4EB5-82B3-D9BE5017CBE2}"/>
          </ac:picMkLst>
        </pc:picChg>
        <pc:picChg chg="del">
          <ac:chgData name="Kemal Önen" userId="3c9c56e8327bd642" providerId="LiveId" clId="{5D35D33F-737C-4298-8BD2-B4BFE545D47C}" dt="2022-02-23T23:10:32.777" v="1202" actId="21"/>
          <ac:picMkLst>
            <pc:docMk/>
            <pc:sldMk cId="658462778" sldId="272"/>
            <ac:picMk id="6" creationId="{091690BA-C7E4-4539-A80B-F4394DC2D30F}"/>
          </ac:picMkLst>
        </pc:picChg>
        <pc:picChg chg="add mod">
          <ac:chgData name="Kemal Önen" userId="3c9c56e8327bd642" providerId="LiveId" clId="{5D35D33F-737C-4298-8BD2-B4BFE545D47C}" dt="2022-02-23T23:18:59.397" v="1635" actId="1076"/>
          <ac:picMkLst>
            <pc:docMk/>
            <pc:sldMk cId="658462778" sldId="272"/>
            <ac:picMk id="14" creationId="{CA1AFB24-0B43-48C7-806A-FD6419224F56}"/>
          </ac:picMkLst>
        </pc:picChg>
        <pc:inkChg chg="add del">
          <ac:chgData name="Kemal Önen" userId="3c9c56e8327bd642" providerId="LiveId" clId="{5D35D33F-737C-4298-8BD2-B4BFE545D47C}" dt="2022-02-23T23:11:26.690" v="1210" actId="9405"/>
          <ac:inkMkLst>
            <pc:docMk/>
            <pc:sldMk cId="658462778" sldId="272"/>
            <ac:inkMk id="4" creationId="{0B6E2407-C327-4E68-B810-D611DC09D9AD}"/>
          </ac:inkMkLst>
        </pc:inkChg>
        <pc:inkChg chg="add del">
          <ac:chgData name="Kemal Önen" userId="3c9c56e8327bd642" providerId="LiveId" clId="{5D35D33F-737C-4298-8BD2-B4BFE545D47C}" dt="2022-02-23T23:11:32.869" v="1212" actId="9405"/>
          <ac:inkMkLst>
            <pc:docMk/>
            <pc:sldMk cId="658462778" sldId="272"/>
            <ac:inkMk id="7" creationId="{EA034B59-332E-4C54-82D7-F53F522C40DD}"/>
          </ac:inkMkLst>
        </pc:inkChg>
        <pc:inkChg chg="add del mod">
          <ac:chgData name="Kemal Önen" userId="3c9c56e8327bd642" providerId="LiveId" clId="{5D35D33F-737C-4298-8BD2-B4BFE545D47C}" dt="2022-02-23T23:11:40.163" v="1220" actId="9405"/>
          <ac:inkMkLst>
            <pc:docMk/>
            <pc:sldMk cId="658462778" sldId="272"/>
            <ac:inkMk id="8" creationId="{11089858-9289-4A71-81B1-C9716003A34A}"/>
          </ac:inkMkLst>
        </pc:inkChg>
        <pc:inkChg chg="add del mod">
          <ac:chgData name="Kemal Önen" userId="3c9c56e8327bd642" providerId="LiveId" clId="{5D35D33F-737C-4298-8BD2-B4BFE545D47C}" dt="2022-02-23T23:11:39.711" v="1219" actId="9405"/>
          <ac:inkMkLst>
            <pc:docMk/>
            <pc:sldMk cId="658462778" sldId="272"/>
            <ac:inkMk id="9" creationId="{64E7230A-51FC-458E-9751-B02B7ACBE42F}"/>
          </ac:inkMkLst>
        </pc:inkChg>
        <pc:inkChg chg="add del mod">
          <ac:chgData name="Kemal Önen" userId="3c9c56e8327bd642" providerId="LiveId" clId="{5D35D33F-737C-4298-8BD2-B4BFE545D47C}" dt="2022-02-23T23:11:39.509" v="1218"/>
          <ac:inkMkLst>
            <pc:docMk/>
            <pc:sldMk cId="658462778" sldId="272"/>
            <ac:inkMk id="10" creationId="{71C68E3D-3F1C-4ECF-89F2-F3EDD65206BA}"/>
          </ac:inkMkLst>
        </pc:inkChg>
      </pc:sldChg>
      <pc:sldChg chg="addSp delSp modSp add del mod">
        <pc:chgData name="Kemal Önen" userId="3c9c56e8327bd642" providerId="LiveId" clId="{5D35D33F-737C-4298-8BD2-B4BFE545D47C}" dt="2022-02-23T23:17:14.764" v="1511" actId="2696"/>
        <pc:sldMkLst>
          <pc:docMk/>
          <pc:sldMk cId="597790390" sldId="273"/>
        </pc:sldMkLst>
        <pc:spChg chg="mod">
          <ac:chgData name="Kemal Önen" userId="3c9c56e8327bd642" providerId="LiveId" clId="{5D35D33F-737C-4298-8BD2-B4BFE545D47C}" dt="2022-02-23T23:16:31.193" v="1474" actId="20577"/>
          <ac:spMkLst>
            <pc:docMk/>
            <pc:sldMk cId="597790390" sldId="273"/>
            <ac:spMk id="5" creationId="{8B1BABF4-DAF9-4AE1-93C9-0EB5D1AD179D}"/>
          </ac:spMkLst>
        </pc:spChg>
        <pc:picChg chg="del">
          <ac:chgData name="Kemal Önen" userId="3c9c56e8327bd642" providerId="LiveId" clId="{5D35D33F-737C-4298-8BD2-B4BFE545D47C}" dt="2022-02-23T23:15:02.058" v="1347" actId="21"/>
          <ac:picMkLst>
            <pc:docMk/>
            <pc:sldMk cId="597790390" sldId="273"/>
            <ac:picMk id="3" creationId="{B4AED8DF-097A-4EB5-82B3-D9BE5017CBE2}"/>
          </ac:picMkLst>
        </pc:picChg>
        <pc:picChg chg="add mod">
          <ac:chgData name="Kemal Önen" userId="3c9c56e8327bd642" providerId="LiveId" clId="{5D35D33F-737C-4298-8BD2-B4BFE545D47C}" dt="2022-02-23T23:16:43.167" v="1477" actId="1076"/>
          <ac:picMkLst>
            <pc:docMk/>
            <pc:sldMk cId="597790390" sldId="273"/>
            <ac:picMk id="4" creationId="{E4B175AA-C9EF-4477-A4A3-83BDA8805E89}"/>
          </ac:picMkLst>
        </pc:picChg>
      </pc:sldChg>
      <pc:sldChg chg="delSp modSp add del mod">
        <pc:chgData name="Kemal Önen" userId="3c9c56e8327bd642" providerId="LiveId" clId="{5D35D33F-737C-4298-8BD2-B4BFE545D47C}" dt="2022-02-23T23:26:23.326" v="1799" actId="2696"/>
        <pc:sldMkLst>
          <pc:docMk/>
          <pc:sldMk cId="4276478090" sldId="273"/>
        </pc:sldMkLst>
        <pc:spChg chg="mod">
          <ac:chgData name="Kemal Önen" userId="3c9c56e8327bd642" providerId="LiveId" clId="{5D35D33F-737C-4298-8BD2-B4BFE545D47C}" dt="2022-02-23T23:24:28.012" v="1685" actId="20577"/>
          <ac:spMkLst>
            <pc:docMk/>
            <pc:sldMk cId="4276478090" sldId="273"/>
            <ac:spMk id="5" creationId="{8B1BABF4-DAF9-4AE1-93C9-0EB5D1AD179D}"/>
          </ac:spMkLst>
        </pc:spChg>
        <pc:spChg chg="del">
          <ac:chgData name="Kemal Önen" userId="3c9c56e8327bd642" providerId="LiveId" clId="{5D35D33F-737C-4298-8BD2-B4BFE545D47C}" dt="2022-02-23T23:19:35.373" v="1681" actId="21"/>
          <ac:spMkLst>
            <pc:docMk/>
            <pc:sldMk cId="4276478090" sldId="273"/>
            <ac:spMk id="15" creationId="{9348E8B0-8E87-4B40-B649-BDE693F768A3}"/>
          </ac:spMkLst>
        </pc:spChg>
        <pc:picChg chg="del">
          <ac:chgData name="Kemal Önen" userId="3c9c56e8327bd642" providerId="LiveId" clId="{5D35D33F-737C-4298-8BD2-B4BFE545D47C}" dt="2022-02-23T23:19:34.098" v="1680" actId="21"/>
          <ac:picMkLst>
            <pc:docMk/>
            <pc:sldMk cId="4276478090" sldId="273"/>
            <ac:picMk id="3" creationId="{B4AED8DF-097A-4EB5-82B3-D9BE5017CBE2}"/>
          </ac:picMkLst>
        </pc:picChg>
        <pc:picChg chg="del">
          <ac:chgData name="Kemal Önen" userId="3c9c56e8327bd642" providerId="LiveId" clId="{5D35D33F-737C-4298-8BD2-B4BFE545D47C}" dt="2022-02-23T23:19:36.001" v="1682" actId="21"/>
          <ac:picMkLst>
            <pc:docMk/>
            <pc:sldMk cId="4276478090" sldId="273"/>
            <ac:picMk id="14" creationId="{CA1AFB24-0B43-48C7-806A-FD6419224F56}"/>
          </ac:picMkLst>
        </pc:picChg>
      </pc:sldChg>
      <pc:sldChg chg="addSp modSp new mod">
        <pc:chgData name="Kemal Önen" userId="3c9c56e8327bd642" providerId="LiveId" clId="{5D35D33F-737C-4298-8BD2-B4BFE545D47C}" dt="2022-02-24T06:08:15.875" v="4126" actId="20577"/>
        <pc:sldMkLst>
          <pc:docMk/>
          <pc:sldMk cId="160420730" sldId="274"/>
        </pc:sldMkLst>
        <pc:spChg chg="mod">
          <ac:chgData name="Kemal Önen" userId="3c9c56e8327bd642" providerId="LiveId" clId="{5D35D33F-737C-4298-8BD2-B4BFE545D47C}" dt="2022-02-23T23:37:52.581" v="2220" actId="20577"/>
          <ac:spMkLst>
            <pc:docMk/>
            <pc:sldMk cId="160420730" sldId="274"/>
            <ac:spMk id="2" creationId="{79A70710-4CFE-4A40-BB70-57EFFAD59ACC}"/>
          </ac:spMkLst>
        </pc:spChg>
        <pc:spChg chg="mod">
          <ac:chgData name="Kemal Önen" userId="3c9c56e8327bd642" providerId="LiveId" clId="{5D35D33F-737C-4298-8BD2-B4BFE545D47C}" dt="2022-02-23T23:25:52.933" v="1696" actId="27636"/>
          <ac:spMkLst>
            <pc:docMk/>
            <pc:sldMk cId="160420730" sldId="274"/>
            <ac:spMk id="3" creationId="{33EEA5BC-0734-4645-B7D5-5E4C8A14530D}"/>
          </ac:spMkLst>
        </pc:spChg>
        <pc:spChg chg="add mod">
          <ac:chgData name="Kemal Önen" userId="3c9c56e8327bd642" providerId="LiveId" clId="{5D35D33F-737C-4298-8BD2-B4BFE545D47C}" dt="2022-02-23T23:34:37.802" v="2015" actId="113"/>
          <ac:spMkLst>
            <pc:docMk/>
            <pc:sldMk cId="160420730" sldId="274"/>
            <ac:spMk id="5" creationId="{7E20733B-9864-48F9-B91A-F184699027E9}"/>
          </ac:spMkLst>
        </pc:spChg>
        <pc:spChg chg="add mod">
          <ac:chgData name="Kemal Önen" userId="3c9c56e8327bd642" providerId="LiveId" clId="{5D35D33F-737C-4298-8BD2-B4BFE545D47C}" dt="2022-02-23T23:35:31.824" v="2030" actId="1076"/>
          <ac:spMkLst>
            <pc:docMk/>
            <pc:sldMk cId="160420730" sldId="274"/>
            <ac:spMk id="7" creationId="{191DE25D-390D-4F83-9C53-E80E8B2C47C5}"/>
          </ac:spMkLst>
        </pc:spChg>
        <pc:spChg chg="add mod">
          <ac:chgData name="Kemal Önen" userId="3c9c56e8327bd642" providerId="LiveId" clId="{5D35D33F-737C-4298-8BD2-B4BFE545D47C}" dt="2022-02-24T06:08:15.875" v="4126" actId="20577"/>
          <ac:spMkLst>
            <pc:docMk/>
            <pc:sldMk cId="160420730" sldId="274"/>
            <ac:spMk id="9" creationId="{312575EA-2F3F-4B4E-923E-2D04CDD10EF6}"/>
          </ac:spMkLst>
        </pc:spChg>
        <pc:spChg chg="add mod">
          <ac:chgData name="Kemal Önen" userId="3c9c56e8327bd642" providerId="LiveId" clId="{5D35D33F-737C-4298-8BD2-B4BFE545D47C}" dt="2022-02-23T23:35:44.343" v="2035" actId="1076"/>
          <ac:spMkLst>
            <pc:docMk/>
            <pc:sldMk cId="160420730" sldId="274"/>
            <ac:spMk id="11" creationId="{12CBD6A8-AAF8-4F1B-98B2-C564BFCB09FE}"/>
          </ac:spMkLst>
        </pc:spChg>
        <pc:spChg chg="add mod">
          <ac:chgData name="Kemal Önen" userId="3c9c56e8327bd642" providerId="LiveId" clId="{5D35D33F-737C-4298-8BD2-B4BFE545D47C}" dt="2022-02-24T06:07:19.414" v="4120" actId="207"/>
          <ac:spMkLst>
            <pc:docMk/>
            <pc:sldMk cId="160420730" sldId="274"/>
            <ac:spMk id="15" creationId="{0282DAB1-238E-4BC3-BAD6-911DF7E4667A}"/>
          </ac:spMkLst>
        </pc:spChg>
        <pc:cxnChg chg="add mod">
          <ac:chgData name="Kemal Önen" userId="3c9c56e8327bd642" providerId="LiveId" clId="{5D35D33F-737C-4298-8BD2-B4BFE545D47C}" dt="2022-02-23T23:36:05.295" v="2039" actId="208"/>
          <ac:cxnSpMkLst>
            <pc:docMk/>
            <pc:sldMk cId="160420730" sldId="274"/>
            <ac:cxnSpMk id="13" creationId="{E8B0C8CD-E701-4C98-9FA9-D61E38A6D28F}"/>
          </ac:cxnSpMkLst>
        </pc:cxnChg>
      </pc:sldChg>
      <pc:sldChg chg="modSp add mod">
        <pc:chgData name="Kemal Önen" userId="3c9c56e8327bd642" providerId="LiveId" clId="{5D35D33F-737C-4298-8BD2-B4BFE545D47C}" dt="2022-02-23T23:38:56.540" v="2228" actId="1076"/>
        <pc:sldMkLst>
          <pc:docMk/>
          <pc:sldMk cId="1349926997" sldId="275"/>
        </pc:sldMkLst>
        <pc:spChg chg="mod">
          <ac:chgData name="Kemal Önen" userId="3c9c56e8327bd642" providerId="LiveId" clId="{5D35D33F-737C-4298-8BD2-B4BFE545D47C}" dt="2022-02-23T23:38:56.540" v="2228" actId="1076"/>
          <ac:spMkLst>
            <pc:docMk/>
            <pc:sldMk cId="1349926997" sldId="275"/>
            <ac:spMk id="2" creationId="{AC35B68A-A346-4B5D-A675-C9C37E702857}"/>
          </ac:spMkLst>
        </pc:spChg>
        <pc:spChg chg="mod">
          <ac:chgData name="Kemal Önen" userId="3c9c56e8327bd642" providerId="LiveId" clId="{5D35D33F-737C-4298-8BD2-B4BFE545D47C}" dt="2022-02-23T23:38:40.066" v="2224" actId="14100"/>
          <ac:spMkLst>
            <pc:docMk/>
            <pc:sldMk cId="1349926997" sldId="275"/>
            <ac:spMk id="7" creationId="{9CB73BF1-012D-4A53-BD7D-152BA640FD90}"/>
          </ac:spMkLst>
        </pc:spChg>
      </pc:sldChg>
      <pc:sldChg chg="delSp modSp add del mod ord">
        <pc:chgData name="Kemal Önen" userId="3c9c56e8327bd642" providerId="LiveId" clId="{5D35D33F-737C-4298-8BD2-B4BFE545D47C}" dt="2022-02-23T23:41:13.493" v="2397" actId="2696"/>
        <pc:sldMkLst>
          <pc:docMk/>
          <pc:sldMk cId="1199507653" sldId="276"/>
        </pc:sldMkLst>
        <pc:spChg chg="mod">
          <ac:chgData name="Kemal Önen" userId="3c9c56e8327bd642" providerId="LiveId" clId="{5D35D33F-737C-4298-8BD2-B4BFE545D47C}" dt="2022-02-23T23:40:55.751" v="2390" actId="20577"/>
          <ac:spMkLst>
            <pc:docMk/>
            <pc:sldMk cId="1199507653" sldId="276"/>
            <ac:spMk id="5" creationId="{8B1BABF4-DAF9-4AE1-93C9-0EB5D1AD179D}"/>
          </ac:spMkLst>
        </pc:spChg>
        <pc:spChg chg="mod">
          <ac:chgData name="Kemal Önen" userId="3c9c56e8327bd642" providerId="LiveId" clId="{5D35D33F-737C-4298-8BD2-B4BFE545D47C}" dt="2022-02-23T23:41:01.776" v="2393" actId="1076"/>
          <ac:spMkLst>
            <pc:docMk/>
            <pc:sldMk cId="1199507653" sldId="276"/>
            <ac:spMk id="20" creationId="{8830D9F0-C49D-4CA2-A680-EEEC542688BB}"/>
          </ac:spMkLst>
        </pc:spChg>
        <pc:picChg chg="del">
          <ac:chgData name="Kemal Önen" userId="3c9c56e8327bd642" providerId="LiveId" clId="{5D35D33F-737C-4298-8BD2-B4BFE545D47C}" dt="2022-02-23T23:40:58.288" v="2391" actId="21"/>
          <ac:picMkLst>
            <pc:docMk/>
            <pc:sldMk cId="1199507653" sldId="276"/>
            <ac:picMk id="6" creationId="{091690BA-C7E4-4539-A80B-F4394DC2D30F}"/>
          </ac:picMkLst>
        </pc:picChg>
        <pc:picChg chg="del">
          <ac:chgData name="Kemal Önen" userId="3c9c56e8327bd642" providerId="LiveId" clId="{5D35D33F-737C-4298-8BD2-B4BFE545D47C}" dt="2022-02-23T23:40:59.022" v="2392" actId="21"/>
          <ac:picMkLst>
            <pc:docMk/>
            <pc:sldMk cId="1199507653" sldId="276"/>
            <ac:picMk id="9" creationId="{3C47C5A6-8956-448A-ADC1-E81C1D9E8F80}"/>
          </ac:picMkLst>
        </pc:picChg>
      </pc:sldChg>
      <pc:sldChg chg="add del">
        <pc:chgData name="Kemal Önen" userId="3c9c56e8327bd642" providerId="LiveId" clId="{5D35D33F-737C-4298-8BD2-B4BFE545D47C}" dt="2022-02-23T23:39:30.341" v="2230" actId="2696"/>
        <pc:sldMkLst>
          <pc:docMk/>
          <pc:sldMk cId="2412492476" sldId="276"/>
        </pc:sldMkLst>
      </pc:sldChg>
      <pc:sldChg chg="addSp delSp modSp new mod">
        <pc:chgData name="Kemal Önen" userId="3c9c56e8327bd642" providerId="LiveId" clId="{5D35D33F-737C-4298-8BD2-B4BFE545D47C}" dt="2022-02-24T06:11:14.235" v="4143" actId="20577"/>
        <pc:sldMkLst>
          <pc:docMk/>
          <pc:sldMk cId="3471607062" sldId="277"/>
        </pc:sldMkLst>
        <pc:spChg chg="mod">
          <ac:chgData name="Kemal Önen" userId="3c9c56e8327bd642" providerId="LiveId" clId="{5D35D33F-737C-4298-8BD2-B4BFE545D47C}" dt="2022-02-24T06:11:14.235" v="4143" actId="20577"/>
          <ac:spMkLst>
            <pc:docMk/>
            <pc:sldMk cId="3471607062" sldId="277"/>
            <ac:spMk id="2" creationId="{F9296705-752A-4FDC-8726-1232035B8240}"/>
          </ac:spMkLst>
        </pc:spChg>
        <pc:spChg chg="mod">
          <ac:chgData name="Kemal Önen" userId="3c9c56e8327bd642" providerId="LiveId" clId="{5D35D33F-737C-4298-8BD2-B4BFE545D47C}" dt="2022-02-23T23:41:46.071" v="2453" actId="14100"/>
          <ac:spMkLst>
            <pc:docMk/>
            <pc:sldMk cId="3471607062" sldId="277"/>
            <ac:spMk id="3" creationId="{C6E62207-4720-4C70-9A49-C293527BCE8F}"/>
          </ac:spMkLst>
        </pc:spChg>
        <pc:spChg chg="add mod">
          <ac:chgData name="Kemal Önen" userId="3c9c56e8327bd642" providerId="LiveId" clId="{5D35D33F-737C-4298-8BD2-B4BFE545D47C}" dt="2022-02-23T23:51:48.872" v="2858" actId="1076"/>
          <ac:spMkLst>
            <pc:docMk/>
            <pc:sldMk cId="3471607062" sldId="277"/>
            <ac:spMk id="4" creationId="{298C1354-55EA-4AEB-9B9F-ACA8D9DB60FA}"/>
          </ac:spMkLst>
        </pc:spChg>
        <pc:spChg chg="add del mod">
          <ac:chgData name="Kemal Önen" userId="3c9c56e8327bd642" providerId="LiveId" clId="{5D35D33F-737C-4298-8BD2-B4BFE545D47C}" dt="2022-02-23T23:44:53.923" v="2502"/>
          <ac:spMkLst>
            <pc:docMk/>
            <pc:sldMk cId="3471607062" sldId="277"/>
            <ac:spMk id="5" creationId="{3E5DF4AC-A812-4BFD-802E-A6A66279E166}"/>
          </ac:spMkLst>
        </pc:spChg>
        <pc:spChg chg="add mod">
          <ac:chgData name="Kemal Önen" userId="3c9c56e8327bd642" providerId="LiveId" clId="{5D35D33F-737C-4298-8BD2-B4BFE545D47C}" dt="2022-02-23T23:52:01.872" v="2863" actId="1076"/>
          <ac:spMkLst>
            <pc:docMk/>
            <pc:sldMk cId="3471607062" sldId="277"/>
            <ac:spMk id="6" creationId="{178EF613-FFD6-4300-875B-BA5B94BDEB37}"/>
          </ac:spMkLst>
        </pc:spChg>
        <pc:cxnChg chg="add mod">
          <ac:chgData name="Kemal Önen" userId="3c9c56e8327bd642" providerId="LiveId" clId="{5D35D33F-737C-4298-8BD2-B4BFE545D47C}" dt="2022-02-23T23:51:42.929" v="2855" actId="1076"/>
          <ac:cxnSpMkLst>
            <pc:docMk/>
            <pc:sldMk cId="3471607062" sldId="277"/>
            <ac:cxnSpMk id="8" creationId="{79E6E79C-94DB-4F1F-A37B-B2A68CA38419}"/>
          </ac:cxnSpMkLst>
        </pc:cxnChg>
        <pc:cxnChg chg="add del">
          <ac:chgData name="Kemal Önen" userId="3c9c56e8327bd642" providerId="LiveId" clId="{5D35D33F-737C-4298-8BD2-B4BFE545D47C}" dt="2022-02-23T23:51:01.481" v="2849" actId="11529"/>
          <ac:cxnSpMkLst>
            <pc:docMk/>
            <pc:sldMk cId="3471607062" sldId="277"/>
            <ac:cxnSpMk id="11" creationId="{30621545-CD64-42E2-B057-1779747431DB}"/>
          </ac:cxnSpMkLst>
        </pc:cxnChg>
        <pc:cxnChg chg="add mod">
          <ac:chgData name="Kemal Önen" userId="3c9c56e8327bd642" providerId="LiveId" clId="{5D35D33F-737C-4298-8BD2-B4BFE545D47C}" dt="2022-02-23T23:51:42.929" v="2855" actId="1076"/>
          <ac:cxnSpMkLst>
            <pc:docMk/>
            <pc:sldMk cId="3471607062" sldId="277"/>
            <ac:cxnSpMk id="13" creationId="{DFB79272-C440-4E09-8F42-57B7C3D453A6}"/>
          </ac:cxnSpMkLst>
        </pc:cxnChg>
      </pc:sldChg>
      <pc:sldChg chg="addSp delSp modSp add mod">
        <pc:chgData name="Kemal Önen" userId="3c9c56e8327bd642" providerId="LiveId" clId="{5D35D33F-737C-4298-8BD2-B4BFE545D47C}" dt="2022-02-23T23:57:46.671" v="3137" actId="5793"/>
        <pc:sldMkLst>
          <pc:docMk/>
          <pc:sldMk cId="1777660010" sldId="278"/>
        </pc:sldMkLst>
        <pc:spChg chg="mod">
          <ac:chgData name="Kemal Önen" userId="3c9c56e8327bd642" providerId="LiveId" clId="{5D35D33F-737C-4298-8BD2-B4BFE545D47C}" dt="2022-02-23T23:53:24.038" v="2870" actId="20577"/>
          <ac:spMkLst>
            <pc:docMk/>
            <pc:sldMk cId="1777660010" sldId="278"/>
            <ac:spMk id="5" creationId="{8B1BABF4-DAF9-4AE1-93C9-0EB5D1AD179D}"/>
          </ac:spMkLst>
        </pc:spChg>
        <pc:spChg chg="mod">
          <ac:chgData name="Kemal Önen" userId="3c9c56e8327bd642" providerId="LiveId" clId="{5D35D33F-737C-4298-8BD2-B4BFE545D47C}" dt="2022-02-23T23:57:46.671" v="3137" actId="5793"/>
          <ac:spMkLst>
            <pc:docMk/>
            <pc:sldMk cId="1777660010" sldId="278"/>
            <ac:spMk id="20" creationId="{8830D9F0-C49D-4CA2-A680-EEEC542688BB}"/>
          </ac:spMkLst>
        </pc:spChg>
        <pc:picChg chg="add mod">
          <ac:chgData name="Kemal Önen" userId="3c9c56e8327bd642" providerId="LiveId" clId="{5D35D33F-737C-4298-8BD2-B4BFE545D47C}" dt="2022-02-23T23:53:50.730" v="2876" actId="1076"/>
          <ac:picMkLst>
            <pc:docMk/>
            <pc:sldMk cId="1777660010" sldId="278"/>
            <ac:picMk id="3" creationId="{DEE2121C-B98E-4105-A218-54DB264AD949}"/>
          </ac:picMkLst>
        </pc:picChg>
        <pc:picChg chg="del">
          <ac:chgData name="Kemal Önen" userId="3c9c56e8327bd642" providerId="LiveId" clId="{5D35D33F-737C-4298-8BD2-B4BFE545D47C}" dt="2022-02-23T23:53:51.935" v="2877" actId="21"/>
          <ac:picMkLst>
            <pc:docMk/>
            <pc:sldMk cId="1777660010" sldId="278"/>
            <ac:picMk id="6" creationId="{091690BA-C7E4-4539-A80B-F4394DC2D30F}"/>
          </ac:picMkLst>
        </pc:picChg>
        <pc:picChg chg="add mod">
          <ac:chgData name="Kemal Önen" userId="3c9c56e8327bd642" providerId="LiveId" clId="{5D35D33F-737C-4298-8BD2-B4BFE545D47C}" dt="2022-02-23T23:54:09.102" v="2880" actId="1076"/>
          <ac:picMkLst>
            <pc:docMk/>
            <pc:sldMk cId="1777660010" sldId="278"/>
            <ac:picMk id="7" creationId="{97FE6909-7646-4609-9445-E031E5CCC910}"/>
          </ac:picMkLst>
        </pc:picChg>
        <pc:picChg chg="del">
          <ac:chgData name="Kemal Önen" userId="3c9c56e8327bd642" providerId="LiveId" clId="{5D35D33F-737C-4298-8BD2-B4BFE545D47C}" dt="2022-02-23T23:53:38.734" v="2872" actId="21"/>
          <ac:picMkLst>
            <pc:docMk/>
            <pc:sldMk cId="1777660010" sldId="278"/>
            <ac:picMk id="9" creationId="{3C47C5A6-8956-448A-ADC1-E81C1D9E8F80}"/>
          </ac:picMkLst>
        </pc:picChg>
      </pc:sldChg>
      <pc:sldChg chg="delSp modSp add del mod">
        <pc:chgData name="Kemal Önen" userId="3c9c56e8327bd642" providerId="LiveId" clId="{5D35D33F-737C-4298-8BD2-B4BFE545D47C}" dt="2022-02-23T23:49:37.096" v="2841" actId="2696"/>
        <pc:sldMkLst>
          <pc:docMk/>
          <pc:sldMk cId="3451311722" sldId="278"/>
        </pc:sldMkLst>
        <pc:spChg chg="mod">
          <ac:chgData name="Kemal Önen" userId="3c9c56e8327bd642" providerId="LiveId" clId="{5D35D33F-737C-4298-8BD2-B4BFE545D47C}" dt="2022-02-23T23:48:31.697" v="2817" actId="20577"/>
          <ac:spMkLst>
            <pc:docMk/>
            <pc:sldMk cId="3451311722" sldId="278"/>
            <ac:spMk id="2" creationId="{F9296705-752A-4FDC-8726-1232035B8240}"/>
          </ac:spMkLst>
        </pc:spChg>
        <pc:spChg chg="del">
          <ac:chgData name="Kemal Önen" userId="3c9c56e8327bd642" providerId="LiveId" clId="{5D35D33F-737C-4298-8BD2-B4BFE545D47C}" dt="2022-02-23T23:48:27.950" v="2815" actId="21"/>
          <ac:spMkLst>
            <pc:docMk/>
            <pc:sldMk cId="3451311722" sldId="278"/>
            <ac:spMk id="4" creationId="{298C1354-55EA-4AEB-9B9F-ACA8D9DB60FA}"/>
          </ac:spMkLst>
        </pc:spChg>
      </pc:sldChg>
      <pc:sldChg chg="addSp delSp modSp add mod">
        <pc:chgData name="Kemal Önen" userId="3c9c56e8327bd642" providerId="LiveId" clId="{5D35D33F-737C-4298-8BD2-B4BFE545D47C}" dt="2022-02-24T00:43:57.947" v="4118" actId="20577"/>
        <pc:sldMkLst>
          <pc:docMk/>
          <pc:sldMk cId="2075730786" sldId="279"/>
        </pc:sldMkLst>
        <pc:spChg chg="mod">
          <ac:chgData name="Kemal Önen" userId="3c9c56e8327bd642" providerId="LiveId" clId="{5D35D33F-737C-4298-8BD2-B4BFE545D47C}" dt="2022-02-24T00:43:57.947" v="4118" actId="20577"/>
          <ac:spMkLst>
            <pc:docMk/>
            <pc:sldMk cId="2075730786" sldId="279"/>
            <ac:spMk id="5" creationId="{8B1BABF4-DAF9-4AE1-93C9-0EB5D1AD179D}"/>
          </ac:spMkLst>
        </pc:spChg>
        <pc:spChg chg="add mod">
          <ac:chgData name="Kemal Önen" userId="3c9c56e8327bd642" providerId="LiveId" clId="{5D35D33F-737C-4298-8BD2-B4BFE545D47C}" dt="2022-02-23T23:59:49.350" v="3250" actId="20577"/>
          <ac:spMkLst>
            <pc:docMk/>
            <pc:sldMk cId="2075730786" sldId="279"/>
            <ac:spMk id="9" creationId="{03EA3E34-D2BB-463D-B1DC-585CF98D84A7}"/>
          </ac:spMkLst>
        </pc:spChg>
        <pc:spChg chg="del">
          <ac:chgData name="Kemal Önen" userId="3c9c56e8327bd642" providerId="LiveId" clId="{5D35D33F-737C-4298-8BD2-B4BFE545D47C}" dt="2022-02-23T23:58:24.261" v="3178" actId="21"/>
          <ac:spMkLst>
            <pc:docMk/>
            <pc:sldMk cId="2075730786" sldId="279"/>
            <ac:spMk id="20" creationId="{8830D9F0-C49D-4CA2-A680-EEEC542688BB}"/>
          </ac:spMkLst>
        </pc:spChg>
        <pc:picChg chg="del">
          <ac:chgData name="Kemal Önen" userId="3c9c56e8327bd642" providerId="LiveId" clId="{5D35D33F-737C-4298-8BD2-B4BFE545D47C}" dt="2022-02-23T23:58:25.960" v="3179" actId="21"/>
          <ac:picMkLst>
            <pc:docMk/>
            <pc:sldMk cId="2075730786" sldId="279"/>
            <ac:picMk id="3" creationId="{DEE2121C-B98E-4105-A218-54DB264AD949}"/>
          </ac:picMkLst>
        </pc:picChg>
        <pc:picChg chg="add mod">
          <ac:chgData name="Kemal Önen" userId="3c9c56e8327bd642" providerId="LiveId" clId="{5D35D33F-737C-4298-8BD2-B4BFE545D47C}" dt="2022-02-24T00:00:05.048" v="3253" actId="1076"/>
          <ac:picMkLst>
            <pc:docMk/>
            <pc:sldMk cId="2075730786" sldId="279"/>
            <ac:picMk id="4" creationId="{7E037A47-8854-46A2-9F29-9AC9F3C4D68F}"/>
          </ac:picMkLst>
        </pc:picChg>
        <pc:picChg chg="del">
          <ac:chgData name="Kemal Önen" userId="3c9c56e8327bd642" providerId="LiveId" clId="{5D35D33F-737C-4298-8BD2-B4BFE545D47C}" dt="2022-02-23T23:58:21.999" v="3177" actId="21"/>
          <ac:picMkLst>
            <pc:docMk/>
            <pc:sldMk cId="2075730786" sldId="279"/>
            <ac:picMk id="7" creationId="{97FE6909-7646-4609-9445-E031E5CCC910}"/>
          </ac:picMkLst>
        </pc:picChg>
      </pc:sldChg>
      <pc:sldChg chg="addSp delSp modSp add mod">
        <pc:chgData name="Kemal Önen" userId="3c9c56e8327bd642" providerId="LiveId" clId="{5D35D33F-737C-4298-8BD2-B4BFE545D47C}" dt="2022-02-24T00:01:48.686" v="3383" actId="14100"/>
        <pc:sldMkLst>
          <pc:docMk/>
          <pc:sldMk cId="754408194" sldId="280"/>
        </pc:sldMkLst>
        <pc:spChg chg="mod">
          <ac:chgData name="Kemal Önen" userId="3c9c56e8327bd642" providerId="LiveId" clId="{5D35D33F-737C-4298-8BD2-B4BFE545D47C}" dt="2022-02-24T00:00:59.817" v="3373" actId="20577"/>
          <ac:spMkLst>
            <pc:docMk/>
            <pc:sldMk cId="754408194" sldId="280"/>
            <ac:spMk id="5" creationId="{8B1BABF4-DAF9-4AE1-93C9-0EB5D1AD179D}"/>
          </ac:spMkLst>
        </pc:spChg>
        <pc:spChg chg="del mod">
          <ac:chgData name="Kemal Önen" userId="3c9c56e8327bd642" providerId="LiveId" clId="{5D35D33F-737C-4298-8BD2-B4BFE545D47C}" dt="2022-02-24T00:01:08.682" v="3376" actId="21"/>
          <ac:spMkLst>
            <pc:docMk/>
            <pc:sldMk cId="754408194" sldId="280"/>
            <ac:spMk id="9" creationId="{03EA3E34-D2BB-463D-B1DC-585CF98D84A7}"/>
          </ac:spMkLst>
        </pc:spChg>
        <pc:picChg chg="add mod">
          <ac:chgData name="Kemal Önen" userId="3c9c56e8327bd642" providerId="LiveId" clId="{5D35D33F-737C-4298-8BD2-B4BFE545D47C}" dt="2022-02-24T00:01:48.686" v="3383" actId="14100"/>
          <ac:picMkLst>
            <pc:docMk/>
            <pc:sldMk cId="754408194" sldId="280"/>
            <ac:picMk id="3" creationId="{4765F5D2-BF12-496D-B36D-A75B2E23DCB5}"/>
          </ac:picMkLst>
        </pc:picChg>
        <pc:picChg chg="del">
          <ac:chgData name="Kemal Önen" userId="3c9c56e8327bd642" providerId="LiveId" clId="{5D35D33F-737C-4298-8BD2-B4BFE545D47C}" dt="2022-02-24T00:01:06.406" v="3374" actId="21"/>
          <ac:picMkLst>
            <pc:docMk/>
            <pc:sldMk cId="754408194" sldId="280"/>
            <ac:picMk id="4" creationId="{7E037A47-8854-46A2-9F29-9AC9F3C4D68F}"/>
          </ac:picMkLst>
        </pc:picChg>
      </pc:sldChg>
      <pc:sldChg chg="modSp add del mod ord">
        <pc:chgData name="Kemal Önen" userId="3c9c56e8327bd642" providerId="LiveId" clId="{5D35D33F-737C-4298-8BD2-B4BFE545D47C}" dt="2022-02-24T00:26:02.652" v="4002" actId="2696"/>
        <pc:sldMkLst>
          <pc:docMk/>
          <pc:sldMk cId="2393478723" sldId="281"/>
        </pc:sldMkLst>
        <pc:spChg chg="mod">
          <ac:chgData name="Kemal Önen" userId="3c9c56e8327bd642" providerId="LiveId" clId="{5D35D33F-737C-4298-8BD2-B4BFE545D47C}" dt="2022-02-24T00:02:38.838" v="3410" actId="1076"/>
          <ac:spMkLst>
            <pc:docMk/>
            <pc:sldMk cId="2393478723" sldId="281"/>
            <ac:spMk id="2" creationId="{AC35B68A-A346-4B5D-A675-C9C37E702857}"/>
          </ac:spMkLst>
        </pc:spChg>
        <pc:spChg chg="mod">
          <ac:chgData name="Kemal Önen" userId="3c9c56e8327bd642" providerId="LiveId" clId="{5D35D33F-737C-4298-8BD2-B4BFE545D47C}" dt="2022-02-24T00:25:44.902" v="4000" actId="1076"/>
          <ac:spMkLst>
            <pc:docMk/>
            <pc:sldMk cId="2393478723" sldId="281"/>
            <ac:spMk id="6" creationId="{7D2A4C78-1848-45B1-A854-F871A91A8D20}"/>
          </ac:spMkLst>
        </pc:spChg>
        <pc:spChg chg="mod">
          <ac:chgData name="Kemal Önen" userId="3c9c56e8327bd642" providerId="LiveId" clId="{5D35D33F-737C-4298-8BD2-B4BFE545D47C}" dt="2022-02-24T00:02:34.220" v="3409" actId="14100"/>
          <ac:spMkLst>
            <pc:docMk/>
            <pc:sldMk cId="2393478723" sldId="281"/>
            <ac:spMk id="7" creationId="{9CB73BF1-012D-4A53-BD7D-152BA640FD90}"/>
          </ac:spMkLst>
        </pc:spChg>
      </pc:sldChg>
      <pc:sldChg chg="add del">
        <pc:chgData name="Kemal Önen" userId="3c9c56e8327bd642" providerId="LiveId" clId="{5D35D33F-737C-4298-8BD2-B4BFE545D47C}" dt="2022-02-24T00:03:00.103" v="3413" actId="2696"/>
        <pc:sldMkLst>
          <pc:docMk/>
          <pc:sldMk cId="1689655410" sldId="282"/>
        </pc:sldMkLst>
      </pc:sldChg>
      <pc:sldChg chg="addSp delSp modSp add mod">
        <pc:chgData name="Kemal Önen" userId="3c9c56e8327bd642" providerId="LiveId" clId="{5D35D33F-737C-4298-8BD2-B4BFE545D47C}" dt="2022-02-24T00:10:32.485" v="3703" actId="1076"/>
        <pc:sldMkLst>
          <pc:docMk/>
          <pc:sldMk cId="3998555869" sldId="283"/>
        </pc:sldMkLst>
        <pc:spChg chg="mod">
          <ac:chgData name="Kemal Önen" userId="3c9c56e8327bd642" providerId="LiveId" clId="{5D35D33F-737C-4298-8BD2-B4BFE545D47C}" dt="2022-02-24T00:03:05.385" v="3421" actId="20577"/>
          <ac:spMkLst>
            <pc:docMk/>
            <pc:sldMk cId="3998555869" sldId="283"/>
            <ac:spMk id="5" creationId="{8B1BABF4-DAF9-4AE1-93C9-0EB5D1AD179D}"/>
          </ac:spMkLst>
        </pc:spChg>
        <pc:spChg chg="mod">
          <ac:chgData name="Kemal Önen" userId="3c9c56e8327bd642" providerId="LiveId" clId="{5D35D33F-737C-4298-8BD2-B4BFE545D47C}" dt="2022-02-24T00:06:51.359" v="3632" actId="20577"/>
          <ac:spMkLst>
            <pc:docMk/>
            <pc:sldMk cId="3998555869" sldId="283"/>
            <ac:spMk id="20" creationId="{8830D9F0-C49D-4CA2-A680-EEEC542688BB}"/>
          </ac:spMkLst>
        </pc:spChg>
        <pc:picChg chg="del">
          <ac:chgData name="Kemal Önen" userId="3c9c56e8327bd642" providerId="LiveId" clId="{5D35D33F-737C-4298-8BD2-B4BFE545D47C}" dt="2022-02-24T00:03:18.714" v="3423" actId="21"/>
          <ac:picMkLst>
            <pc:docMk/>
            <pc:sldMk cId="3998555869" sldId="283"/>
            <ac:picMk id="3" creationId="{DEE2121C-B98E-4105-A218-54DB264AD949}"/>
          </ac:picMkLst>
        </pc:picChg>
        <pc:picChg chg="add mod">
          <ac:chgData name="Kemal Önen" userId="3c9c56e8327bd642" providerId="LiveId" clId="{5D35D33F-737C-4298-8BD2-B4BFE545D47C}" dt="2022-02-24T00:04:02.382" v="3430" actId="14100"/>
          <ac:picMkLst>
            <pc:docMk/>
            <pc:sldMk cId="3998555869" sldId="283"/>
            <ac:picMk id="4" creationId="{371D4768-D4BA-4A97-94AF-61A5B3C7FCB7}"/>
          </ac:picMkLst>
        </pc:picChg>
        <pc:picChg chg="del">
          <ac:chgData name="Kemal Önen" userId="3c9c56e8327bd642" providerId="LiveId" clId="{5D35D33F-737C-4298-8BD2-B4BFE545D47C}" dt="2022-02-24T00:04:29.018" v="3439" actId="21"/>
          <ac:picMkLst>
            <pc:docMk/>
            <pc:sldMk cId="3998555869" sldId="283"/>
            <ac:picMk id="7" creationId="{97FE6909-7646-4609-9445-E031E5CCC910}"/>
          </ac:picMkLst>
        </pc:picChg>
        <pc:picChg chg="add mod">
          <ac:chgData name="Kemal Önen" userId="3c9c56e8327bd642" providerId="LiveId" clId="{5D35D33F-737C-4298-8BD2-B4BFE545D47C}" dt="2022-02-24T00:10:32.485" v="3703" actId="1076"/>
          <ac:picMkLst>
            <pc:docMk/>
            <pc:sldMk cId="3998555869" sldId="283"/>
            <ac:picMk id="8" creationId="{20B52CF2-82BB-41CB-A471-F4DAA0A0C0DD}"/>
          </ac:picMkLst>
        </pc:picChg>
        <pc:picChg chg="add del mod">
          <ac:chgData name="Kemal Önen" userId="3c9c56e8327bd642" providerId="LiveId" clId="{5D35D33F-737C-4298-8BD2-B4BFE545D47C}" dt="2022-02-24T00:10:14.893" v="3696" actId="21"/>
          <ac:picMkLst>
            <pc:docMk/>
            <pc:sldMk cId="3998555869" sldId="283"/>
            <ac:picMk id="1026" creationId="{F8B00B69-4865-4B91-82CB-E0AFEA946B16}"/>
          </ac:picMkLst>
        </pc:picChg>
      </pc:sldChg>
      <pc:sldChg chg="addSp delSp modSp add mod ord">
        <pc:chgData name="Kemal Önen" userId="3c9c56e8327bd642" providerId="LiveId" clId="{5D35D33F-737C-4298-8BD2-B4BFE545D47C}" dt="2022-02-24T00:11:24.924" v="3736" actId="1076"/>
        <pc:sldMkLst>
          <pc:docMk/>
          <pc:sldMk cId="548734415" sldId="284"/>
        </pc:sldMkLst>
        <pc:spChg chg="mod">
          <ac:chgData name="Kemal Önen" userId="3c9c56e8327bd642" providerId="LiveId" clId="{5D35D33F-737C-4298-8BD2-B4BFE545D47C}" dt="2022-02-24T00:10:58.193" v="3729" actId="20577"/>
          <ac:spMkLst>
            <pc:docMk/>
            <pc:sldMk cId="548734415" sldId="284"/>
            <ac:spMk id="5" creationId="{8B1BABF4-DAF9-4AE1-93C9-0EB5D1AD179D}"/>
          </ac:spMkLst>
        </pc:spChg>
        <pc:spChg chg="del">
          <ac:chgData name="Kemal Önen" userId="3c9c56e8327bd642" providerId="LiveId" clId="{5D35D33F-737C-4298-8BD2-B4BFE545D47C}" dt="2022-02-24T00:07:24.282" v="3638" actId="21"/>
          <ac:spMkLst>
            <pc:docMk/>
            <pc:sldMk cId="548734415" sldId="284"/>
            <ac:spMk id="9" creationId="{03EA3E34-D2BB-463D-B1DC-585CF98D84A7}"/>
          </ac:spMkLst>
        </pc:spChg>
        <pc:picChg chg="add mod">
          <ac:chgData name="Kemal Önen" userId="3c9c56e8327bd642" providerId="LiveId" clId="{5D35D33F-737C-4298-8BD2-B4BFE545D47C}" dt="2022-02-24T00:11:24.924" v="3736" actId="1076"/>
          <ac:picMkLst>
            <pc:docMk/>
            <pc:sldMk cId="548734415" sldId="284"/>
            <ac:picMk id="3" creationId="{BAF4FB6C-573C-4CEB-8D8D-CEA6819D76FB}"/>
          </ac:picMkLst>
        </pc:picChg>
        <pc:picChg chg="del">
          <ac:chgData name="Kemal Önen" userId="3c9c56e8327bd642" providerId="LiveId" clId="{5D35D33F-737C-4298-8BD2-B4BFE545D47C}" dt="2022-02-24T00:10:42.241" v="3704" actId="21"/>
          <ac:picMkLst>
            <pc:docMk/>
            <pc:sldMk cId="548734415" sldId="284"/>
            <ac:picMk id="4" creationId="{7E037A47-8854-46A2-9F29-9AC9F3C4D68F}"/>
          </ac:picMkLst>
        </pc:picChg>
      </pc:sldChg>
      <pc:sldChg chg="add del">
        <pc:chgData name="Kemal Önen" userId="3c9c56e8327bd642" providerId="LiveId" clId="{5D35D33F-737C-4298-8BD2-B4BFE545D47C}" dt="2022-02-24T00:07:20.245" v="3637"/>
        <pc:sldMkLst>
          <pc:docMk/>
          <pc:sldMk cId="737896256" sldId="285"/>
        </pc:sldMkLst>
      </pc:sldChg>
      <pc:sldChg chg="addSp delSp modSp add mod">
        <pc:chgData name="Kemal Önen" userId="3c9c56e8327bd642" providerId="LiveId" clId="{5D35D33F-737C-4298-8BD2-B4BFE545D47C}" dt="2022-02-24T00:23:57.187" v="3970" actId="1076"/>
        <pc:sldMkLst>
          <pc:docMk/>
          <pc:sldMk cId="1645456299" sldId="285"/>
        </pc:sldMkLst>
        <pc:spChg chg="mod">
          <ac:chgData name="Kemal Önen" userId="3c9c56e8327bd642" providerId="LiveId" clId="{5D35D33F-737C-4298-8BD2-B4BFE545D47C}" dt="2022-02-24T00:11:49.048" v="3789" actId="20577"/>
          <ac:spMkLst>
            <pc:docMk/>
            <pc:sldMk cId="1645456299" sldId="285"/>
            <ac:spMk id="5" creationId="{8B1BABF4-DAF9-4AE1-93C9-0EB5D1AD179D}"/>
          </ac:spMkLst>
        </pc:spChg>
        <pc:picChg chg="del">
          <ac:chgData name="Kemal Önen" userId="3c9c56e8327bd642" providerId="LiveId" clId="{5D35D33F-737C-4298-8BD2-B4BFE545D47C}" dt="2022-02-24T00:11:54.670" v="3790" actId="21"/>
          <ac:picMkLst>
            <pc:docMk/>
            <pc:sldMk cId="1645456299" sldId="285"/>
            <ac:picMk id="3" creationId="{BAF4FB6C-573C-4CEB-8D8D-CEA6819D76FB}"/>
          </ac:picMkLst>
        </pc:picChg>
        <pc:picChg chg="add del mod">
          <ac:chgData name="Kemal Önen" userId="3c9c56e8327bd642" providerId="LiveId" clId="{5D35D33F-737C-4298-8BD2-B4BFE545D47C}" dt="2022-02-24T00:19:56.214" v="3895" actId="21"/>
          <ac:picMkLst>
            <pc:docMk/>
            <pc:sldMk cId="1645456299" sldId="285"/>
            <ac:picMk id="4" creationId="{DCCF7EA1-128F-4408-8E87-B8BC7351327B}"/>
          </ac:picMkLst>
        </pc:picChg>
        <pc:picChg chg="add mod">
          <ac:chgData name="Kemal Önen" userId="3c9c56e8327bd642" providerId="LiveId" clId="{5D35D33F-737C-4298-8BD2-B4BFE545D47C}" dt="2022-02-24T00:21:02.217" v="3916" actId="1076"/>
          <ac:picMkLst>
            <pc:docMk/>
            <pc:sldMk cId="1645456299" sldId="285"/>
            <ac:picMk id="7" creationId="{27C75D5F-CB80-43DF-B3B1-F1C42D6B496E}"/>
          </ac:picMkLst>
        </pc:picChg>
        <pc:picChg chg="add mod">
          <ac:chgData name="Kemal Önen" userId="3c9c56e8327bd642" providerId="LiveId" clId="{5D35D33F-737C-4298-8BD2-B4BFE545D47C}" dt="2022-02-24T00:21:03.727" v="3917" actId="1076"/>
          <ac:picMkLst>
            <pc:docMk/>
            <pc:sldMk cId="1645456299" sldId="285"/>
            <ac:picMk id="9" creationId="{D8AAC1F0-CBBD-4DB7-BDA8-24DDDD75ADCF}"/>
          </ac:picMkLst>
        </pc:picChg>
        <pc:picChg chg="add mod">
          <ac:chgData name="Kemal Önen" userId="3c9c56e8327bd642" providerId="LiveId" clId="{5D35D33F-737C-4298-8BD2-B4BFE545D47C}" dt="2022-02-24T00:21:06.475" v="3918" actId="1076"/>
          <ac:picMkLst>
            <pc:docMk/>
            <pc:sldMk cId="1645456299" sldId="285"/>
            <ac:picMk id="11" creationId="{34CDF304-51D6-469F-A2A7-F430C49849D7}"/>
          </ac:picMkLst>
        </pc:picChg>
        <pc:picChg chg="add mod">
          <ac:chgData name="Kemal Önen" userId="3c9c56e8327bd642" providerId="LiveId" clId="{5D35D33F-737C-4298-8BD2-B4BFE545D47C}" dt="2022-02-24T00:21:39.677" v="3928" actId="1076"/>
          <ac:picMkLst>
            <pc:docMk/>
            <pc:sldMk cId="1645456299" sldId="285"/>
            <ac:picMk id="13" creationId="{6A017504-5E19-4BA0-AA4E-677D226EF1B1}"/>
          </ac:picMkLst>
        </pc:picChg>
        <pc:picChg chg="add mod">
          <ac:chgData name="Kemal Önen" userId="3c9c56e8327bd642" providerId="LiveId" clId="{5D35D33F-737C-4298-8BD2-B4BFE545D47C}" dt="2022-02-24T00:21:37.382" v="3927" actId="1076"/>
          <ac:picMkLst>
            <pc:docMk/>
            <pc:sldMk cId="1645456299" sldId="285"/>
            <ac:picMk id="15" creationId="{5C4633DB-436F-4E9D-AF5F-BCBA12C25B81}"/>
          </ac:picMkLst>
        </pc:picChg>
        <pc:picChg chg="add mod">
          <ac:chgData name="Kemal Önen" userId="3c9c56e8327bd642" providerId="LiveId" clId="{5D35D33F-737C-4298-8BD2-B4BFE545D47C}" dt="2022-02-24T00:21:42.972" v="3929" actId="1076"/>
          <ac:picMkLst>
            <pc:docMk/>
            <pc:sldMk cId="1645456299" sldId="285"/>
            <ac:picMk id="17" creationId="{185AFC69-24B2-4C59-A2CE-A7F8FD892486}"/>
          </ac:picMkLst>
        </pc:picChg>
        <pc:picChg chg="add mod">
          <ac:chgData name="Kemal Önen" userId="3c9c56e8327bd642" providerId="LiveId" clId="{5D35D33F-737C-4298-8BD2-B4BFE545D47C}" dt="2022-02-24T00:21:24.684" v="3924" actId="1076"/>
          <ac:picMkLst>
            <pc:docMk/>
            <pc:sldMk cId="1645456299" sldId="285"/>
            <ac:picMk id="19" creationId="{B1B46F0B-2083-4F9A-A93E-A5084EFB8C44}"/>
          </ac:picMkLst>
        </pc:picChg>
        <pc:picChg chg="add mod">
          <ac:chgData name="Kemal Önen" userId="3c9c56e8327bd642" providerId="LiveId" clId="{5D35D33F-737C-4298-8BD2-B4BFE545D47C}" dt="2022-02-24T00:21:50.717" v="3930" actId="1076"/>
          <ac:picMkLst>
            <pc:docMk/>
            <pc:sldMk cId="1645456299" sldId="285"/>
            <ac:picMk id="21" creationId="{6D7B19E9-7CF8-4CDE-B80E-52B2300706CB}"/>
          </ac:picMkLst>
        </pc:picChg>
        <pc:picChg chg="add mod">
          <ac:chgData name="Kemal Önen" userId="3c9c56e8327bd642" providerId="LiveId" clId="{5D35D33F-737C-4298-8BD2-B4BFE545D47C}" dt="2022-02-24T00:22:38.831" v="3943" actId="1076"/>
          <ac:picMkLst>
            <pc:docMk/>
            <pc:sldMk cId="1645456299" sldId="285"/>
            <ac:picMk id="23" creationId="{D9C6714E-8F75-43E9-A275-CE91BAEC93EB}"/>
          </ac:picMkLst>
        </pc:picChg>
        <pc:picChg chg="add del mod ord">
          <ac:chgData name="Kemal Önen" userId="3c9c56e8327bd642" providerId="LiveId" clId="{5D35D33F-737C-4298-8BD2-B4BFE545D47C}" dt="2022-02-24T00:20:29.051" v="3908" actId="21"/>
          <ac:picMkLst>
            <pc:docMk/>
            <pc:sldMk cId="1645456299" sldId="285"/>
            <ac:picMk id="24" creationId="{19556304-D88A-4471-B06B-BC8625108AEE}"/>
          </ac:picMkLst>
        </pc:picChg>
        <pc:picChg chg="add del mod">
          <ac:chgData name="Kemal Önen" userId="3c9c56e8327bd642" providerId="LiveId" clId="{5D35D33F-737C-4298-8BD2-B4BFE545D47C}" dt="2022-02-24T00:20:36.909" v="3911" actId="21"/>
          <ac:picMkLst>
            <pc:docMk/>
            <pc:sldMk cId="1645456299" sldId="285"/>
            <ac:picMk id="26" creationId="{F98C71F5-D3F2-485A-8411-9190CAB7EA6F}"/>
          </ac:picMkLst>
        </pc:picChg>
        <pc:picChg chg="add mod ord">
          <ac:chgData name="Kemal Önen" userId="3c9c56e8327bd642" providerId="LiveId" clId="{5D35D33F-737C-4298-8BD2-B4BFE545D47C}" dt="2022-02-24T00:21:11.709" v="3920" actId="167"/>
          <ac:picMkLst>
            <pc:docMk/>
            <pc:sldMk cId="1645456299" sldId="285"/>
            <ac:picMk id="28" creationId="{43A4BC13-A575-4590-B2ED-72AA62BAF53A}"/>
          </ac:picMkLst>
        </pc:picChg>
        <pc:picChg chg="add mod">
          <ac:chgData name="Kemal Önen" userId="3c9c56e8327bd642" providerId="LiveId" clId="{5D35D33F-737C-4298-8BD2-B4BFE545D47C}" dt="2022-02-24T00:22:46.331" v="3946" actId="1076"/>
          <ac:picMkLst>
            <pc:docMk/>
            <pc:sldMk cId="1645456299" sldId="285"/>
            <ac:picMk id="30" creationId="{A217EE3C-685E-41A9-AF6A-58D89F2F6B1C}"/>
          </ac:picMkLst>
        </pc:picChg>
        <pc:picChg chg="add mod">
          <ac:chgData name="Kemal Önen" userId="3c9c56e8327bd642" providerId="LiveId" clId="{5D35D33F-737C-4298-8BD2-B4BFE545D47C}" dt="2022-02-24T00:23:32.348" v="3963" actId="1076"/>
          <ac:picMkLst>
            <pc:docMk/>
            <pc:sldMk cId="1645456299" sldId="285"/>
            <ac:picMk id="32" creationId="{7969330F-ECC2-406F-A269-BF93CCBD97E2}"/>
          </ac:picMkLst>
        </pc:picChg>
        <pc:picChg chg="add mod">
          <ac:chgData name="Kemal Önen" userId="3c9c56e8327bd642" providerId="LiveId" clId="{5D35D33F-737C-4298-8BD2-B4BFE545D47C}" dt="2022-02-24T00:23:57.187" v="3970" actId="1076"/>
          <ac:picMkLst>
            <pc:docMk/>
            <pc:sldMk cId="1645456299" sldId="285"/>
            <ac:picMk id="34" creationId="{61ED3B10-4C2C-445D-965C-32577CB36B42}"/>
          </ac:picMkLst>
        </pc:picChg>
      </pc:sldChg>
      <pc:sldChg chg="addSp delSp modSp add del mod">
        <pc:chgData name="Kemal Önen" userId="3c9c56e8327bd642" providerId="LiveId" clId="{5D35D33F-737C-4298-8BD2-B4BFE545D47C}" dt="2022-02-24T00:25:36.332" v="3998" actId="2696"/>
        <pc:sldMkLst>
          <pc:docMk/>
          <pc:sldMk cId="4187462548" sldId="286"/>
        </pc:sldMkLst>
        <pc:spChg chg="add del">
          <ac:chgData name="Kemal Önen" userId="3c9c56e8327bd642" providerId="LiveId" clId="{5D35D33F-737C-4298-8BD2-B4BFE545D47C}" dt="2022-02-24T00:25:19.686" v="3989" actId="21"/>
          <ac:spMkLst>
            <pc:docMk/>
            <pc:sldMk cId="4187462548" sldId="286"/>
            <ac:spMk id="2" creationId="{AC35B68A-A346-4B5D-A675-C9C37E702857}"/>
          </ac:spMkLst>
        </pc:spChg>
        <pc:spChg chg="add del mod">
          <ac:chgData name="Kemal Önen" userId="3c9c56e8327bd642" providerId="LiveId" clId="{5D35D33F-737C-4298-8BD2-B4BFE545D47C}" dt="2022-02-24T00:25:19.859" v="3990" actId="21"/>
          <ac:spMkLst>
            <pc:docMk/>
            <pc:sldMk cId="4187462548" sldId="286"/>
            <ac:spMk id="4" creationId="{FEB936E2-4B44-48DC-9B86-3879F0046A45}"/>
          </ac:spMkLst>
        </pc:spChg>
        <pc:spChg chg="mod">
          <ac:chgData name="Kemal Önen" userId="3c9c56e8327bd642" providerId="LiveId" clId="{5D35D33F-737C-4298-8BD2-B4BFE545D47C}" dt="2022-02-24T00:25:20.628" v="3992" actId="20577"/>
          <ac:spMkLst>
            <pc:docMk/>
            <pc:sldMk cId="4187462548" sldId="286"/>
            <ac:spMk id="5" creationId="{8B1BABF4-DAF9-4AE1-93C9-0EB5D1AD179D}"/>
          </ac:spMkLst>
        </pc:spChg>
        <pc:spChg chg="add del mod">
          <ac:chgData name="Kemal Önen" userId="3c9c56e8327bd642" providerId="LiveId" clId="{5D35D33F-737C-4298-8BD2-B4BFE545D47C}" dt="2022-02-24T00:25:20.096" v="3991" actId="21"/>
          <ac:spMkLst>
            <pc:docMk/>
            <pc:sldMk cId="4187462548" sldId="286"/>
            <ac:spMk id="6" creationId="{7D2A4C78-1848-45B1-A854-F871A91A8D20}"/>
          </ac:spMkLst>
        </pc:spChg>
      </pc:sldChg>
      <pc:sldChg chg="add">
        <pc:chgData name="Kemal Önen" userId="3c9c56e8327bd642" providerId="LiveId" clId="{5D35D33F-737C-4298-8BD2-B4BFE545D47C}" dt="2022-02-24T00:25:25.684" v="3993"/>
        <pc:sldMkLst>
          <pc:docMk/>
          <pc:sldMk cId="1394909610" sldId="287"/>
        </pc:sldMkLst>
      </pc:sldChg>
      <pc:sldChg chg="modSp new del mod">
        <pc:chgData name="Kemal Önen" userId="3c9c56e8327bd642" providerId="LiveId" clId="{5D35D33F-737C-4298-8BD2-B4BFE545D47C}" dt="2022-02-24T00:26:47.180" v="4109" actId="2696"/>
        <pc:sldMkLst>
          <pc:docMk/>
          <pc:sldMk cId="267013194" sldId="288"/>
        </pc:sldMkLst>
        <pc:spChg chg="mod">
          <ac:chgData name="Kemal Önen" userId="3c9c56e8327bd642" providerId="LiveId" clId="{5D35D33F-737C-4298-8BD2-B4BFE545D47C}" dt="2022-02-24T00:26:38.423" v="4108" actId="20577"/>
          <ac:spMkLst>
            <pc:docMk/>
            <pc:sldMk cId="267013194" sldId="288"/>
            <ac:spMk id="2" creationId="{D7ACB4FB-1EA1-40E9-8468-F29C63918F69}"/>
          </ac:spMkLst>
        </pc:spChg>
        <pc:spChg chg="mod">
          <ac:chgData name="Kemal Önen" userId="3c9c56e8327bd642" providerId="LiveId" clId="{5D35D33F-737C-4298-8BD2-B4BFE545D47C}" dt="2022-02-24T00:26:06.122" v="4009" actId="20577"/>
          <ac:spMkLst>
            <pc:docMk/>
            <pc:sldMk cId="267013194" sldId="288"/>
            <ac:spMk id="3" creationId="{23213FD9-020B-44CC-B562-E4EFD6FC567F}"/>
          </ac:spMkLst>
        </pc:spChg>
      </pc:sldChg>
    </pc:docChg>
  </pc:docChgLst>
  <pc:docChgLst>
    <pc:chgData name="Andrija Đokić" userId="70525a1869743307" providerId="LiveId" clId="{C9BFB5E3-A27B-5F49-BE8B-85AB0B9EDE00}"/>
    <pc:docChg chg="modSld">
      <pc:chgData name="Andrija Đokić" userId="70525a1869743307" providerId="LiveId" clId="{C9BFB5E3-A27B-5F49-BE8B-85AB0B9EDE00}" dt="2023-03-27T07:47:06.603" v="18" actId="20577"/>
      <pc:docMkLst>
        <pc:docMk/>
      </pc:docMkLst>
      <pc:sldChg chg="modSp">
        <pc:chgData name="Andrija Đokić" userId="70525a1869743307" providerId="LiveId" clId="{C9BFB5E3-A27B-5F49-BE8B-85AB0B9EDE00}" dt="2023-03-27T07:47:06.603" v="18" actId="20577"/>
        <pc:sldMkLst>
          <pc:docMk/>
          <pc:sldMk cId="1180011935" sldId="312"/>
        </pc:sldMkLst>
        <pc:spChg chg="mod">
          <ac:chgData name="Andrija Đokić" userId="70525a1869743307" providerId="LiveId" clId="{C9BFB5E3-A27B-5F49-BE8B-85AB0B9EDE00}" dt="2023-03-27T07:47:06.603" v="18" actId="20577"/>
          <ac:spMkLst>
            <pc:docMk/>
            <pc:sldMk cId="1180011935" sldId="312"/>
            <ac:spMk id="2" creationId="{4A282101-89D3-8E55-B90B-3B4D34B23265}"/>
          </ac:spMkLst>
        </pc:spChg>
      </pc:sldChg>
    </pc:docChg>
  </pc:docChgLst>
  <pc:docChgLst>
    <pc:chgData name="Kemal Önen" userId="3c9c56e8327bd642" providerId="Windows Live" clId="Web-{4CEE477E-F4F9-496E-81D3-02F80ADA2C96}"/>
    <pc:docChg chg="modSld">
      <pc:chgData name="Kemal Önen" userId="3c9c56e8327bd642" providerId="Windows Live" clId="Web-{4CEE477E-F4F9-496E-81D3-02F80ADA2C96}" dt="2022-02-23T22:34:07.232" v="47" actId="20577"/>
      <pc:docMkLst>
        <pc:docMk/>
      </pc:docMkLst>
      <pc:sldChg chg="modSp">
        <pc:chgData name="Kemal Önen" userId="3c9c56e8327bd642" providerId="Windows Live" clId="Web-{4CEE477E-F4F9-496E-81D3-02F80ADA2C96}" dt="2022-02-23T20:54:51.195" v="9" actId="20577"/>
        <pc:sldMkLst>
          <pc:docMk/>
          <pc:sldMk cId="137229836" sldId="260"/>
        </pc:sldMkLst>
        <pc:spChg chg="mod">
          <ac:chgData name="Kemal Önen" userId="3c9c56e8327bd642" providerId="Windows Live" clId="Web-{4CEE477E-F4F9-496E-81D3-02F80ADA2C96}" dt="2022-02-23T20:54:51.195" v="9" actId="20577"/>
          <ac:spMkLst>
            <pc:docMk/>
            <pc:sldMk cId="137229836" sldId="260"/>
            <ac:spMk id="6" creationId="{7D2A4C78-1848-45B1-A854-F871A91A8D20}"/>
          </ac:spMkLst>
        </pc:spChg>
      </pc:sldChg>
      <pc:sldChg chg="addSp delSp modSp">
        <pc:chgData name="Kemal Önen" userId="3c9c56e8327bd642" providerId="Windows Live" clId="Web-{4CEE477E-F4F9-496E-81D3-02F80ADA2C96}" dt="2022-02-23T22:34:07.232" v="47" actId="20577"/>
        <pc:sldMkLst>
          <pc:docMk/>
          <pc:sldMk cId="635178181" sldId="261"/>
        </pc:sldMkLst>
        <pc:spChg chg="mod">
          <ac:chgData name="Kemal Önen" userId="3c9c56e8327bd642" providerId="Windows Live" clId="Web-{4CEE477E-F4F9-496E-81D3-02F80ADA2C96}" dt="2022-02-23T21:02:03.205" v="18" actId="20577"/>
          <ac:spMkLst>
            <pc:docMk/>
            <pc:sldMk cId="635178181" sldId="261"/>
            <ac:spMk id="2" creationId="{866F7DB0-B02F-4109-8656-FDFF3CCFE675}"/>
          </ac:spMkLst>
        </pc:spChg>
        <pc:spChg chg="mod">
          <ac:chgData name="Kemal Önen" userId="3c9c56e8327bd642" providerId="Windows Live" clId="Web-{4CEE477E-F4F9-496E-81D3-02F80ADA2C96}" dt="2022-02-23T22:34:07.232" v="47" actId="20577"/>
          <ac:spMkLst>
            <pc:docMk/>
            <pc:sldMk cId="635178181" sldId="261"/>
            <ac:spMk id="3" creationId="{E9129DB9-14EC-424B-B952-81DB3C282DBB}"/>
          </ac:spMkLst>
        </pc:spChg>
        <pc:picChg chg="add del mod">
          <ac:chgData name="Kemal Önen" userId="3c9c56e8327bd642" providerId="Windows Live" clId="Web-{4CEE477E-F4F9-496E-81D3-02F80ADA2C96}" dt="2022-02-23T21:14:44.347" v="25"/>
          <ac:picMkLst>
            <pc:docMk/>
            <pc:sldMk cId="635178181" sldId="261"/>
            <ac:picMk id="4" creationId="{52813A77-B126-4948-AF2B-ACE21D9C3DEB}"/>
          </ac:picMkLst>
        </pc:picChg>
      </pc:sldChg>
      <pc:sldChg chg="modSp">
        <pc:chgData name="Kemal Önen" userId="3c9c56e8327bd642" providerId="Windows Live" clId="Web-{4CEE477E-F4F9-496E-81D3-02F80ADA2C96}" dt="2022-02-23T20:54:59.696" v="16" actId="20577"/>
        <pc:sldMkLst>
          <pc:docMk/>
          <pc:sldMk cId="1843761912" sldId="266"/>
        </pc:sldMkLst>
        <pc:spChg chg="mod">
          <ac:chgData name="Kemal Önen" userId="3c9c56e8327bd642" providerId="Windows Live" clId="Web-{4CEE477E-F4F9-496E-81D3-02F80ADA2C96}" dt="2022-02-23T20:54:59.696" v="16" actId="20577"/>
          <ac:spMkLst>
            <pc:docMk/>
            <pc:sldMk cId="1843761912" sldId="266"/>
            <ac:spMk id="6" creationId="{7D2A4C78-1848-45B1-A854-F871A91A8D20}"/>
          </ac:spMkLst>
        </pc:spChg>
      </pc:sldChg>
      <pc:sldChg chg="modSp">
        <pc:chgData name="Kemal Önen" userId="3c9c56e8327bd642" providerId="Windows Live" clId="Web-{4CEE477E-F4F9-496E-81D3-02F80ADA2C96}" dt="2022-02-23T21:03:16.363" v="21" actId="1076"/>
        <pc:sldMkLst>
          <pc:docMk/>
          <pc:sldMk cId="2592639580" sldId="267"/>
        </pc:sldMkLst>
        <pc:picChg chg="mod">
          <ac:chgData name="Kemal Önen" userId="3c9c56e8327bd642" providerId="Windows Live" clId="Web-{4CEE477E-F4F9-496E-81D3-02F80ADA2C96}" dt="2022-02-23T21:03:16.316" v="19" actId="1076"/>
          <ac:picMkLst>
            <pc:docMk/>
            <pc:sldMk cId="2592639580" sldId="267"/>
            <ac:picMk id="2" creationId="{E1837EBB-646D-4FA1-BBB3-307E3B194399}"/>
          </ac:picMkLst>
        </pc:picChg>
        <pc:picChg chg="mod">
          <ac:chgData name="Kemal Önen" userId="3c9c56e8327bd642" providerId="Windows Live" clId="Web-{4CEE477E-F4F9-496E-81D3-02F80ADA2C96}" dt="2022-02-23T21:03:16.363" v="20" actId="1076"/>
          <ac:picMkLst>
            <pc:docMk/>
            <pc:sldMk cId="2592639580" sldId="267"/>
            <ac:picMk id="4" creationId="{E2C4E0A7-4887-46A4-9EC2-F6F9F55747BF}"/>
          </ac:picMkLst>
        </pc:picChg>
        <pc:cxnChg chg="mod">
          <ac:chgData name="Kemal Önen" userId="3c9c56e8327bd642" providerId="Windows Live" clId="Web-{4CEE477E-F4F9-496E-81D3-02F80ADA2C96}" dt="2022-02-23T21:03:16.363" v="21" actId="1076"/>
          <ac:cxnSpMkLst>
            <pc:docMk/>
            <pc:sldMk cId="2592639580" sldId="267"/>
            <ac:cxnSpMk id="13" creationId="{0D6D2387-FD8E-4C90-A417-A0EE2238782C}"/>
          </ac:cxnSpMkLst>
        </pc:cxnChg>
      </pc:sldChg>
    </pc:docChg>
  </pc:docChgLst>
  <pc:docChgLst>
    <pc:chgData name="Guest User" providerId="Windows Live" clId="Web-{56D8A3C9-5BEE-4312-BF07-A230D6FDF2DE}"/>
    <pc:docChg chg="modSld">
      <pc:chgData name="Guest User" userId="" providerId="Windows Live" clId="Web-{56D8A3C9-5BEE-4312-BF07-A230D6FDF2DE}" dt="2023-03-30T07:03:03.376" v="3" actId="1076"/>
      <pc:docMkLst>
        <pc:docMk/>
      </pc:docMkLst>
      <pc:sldChg chg="addSp delSp modSp">
        <pc:chgData name="Guest User" userId="" providerId="Windows Live" clId="Web-{56D8A3C9-5BEE-4312-BF07-A230D6FDF2DE}" dt="2023-03-30T07:03:03.376" v="3" actId="1076"/>
        <pc:sldMkLst>
          <pc:docMk/>
          <pc:sldMk cId="3771631434" sldId="338"/>
        </pc:sldMkLst>
        <pc:spChg chg="del">
          <ac:chgData name="Guest User" userId="" providerId="Windows Live" clId="Web-{56D8A3C9-5BEE-4312-BF07-A230D6FDF2DE}" dt="2023-03-30T07:02:54.251" v="1"/>
          <ac:spMkLst>
            <pc:docMk/>
            <pc:sldMk cId="3771631434" sldId="338"/>
            <ac:spMk id="19" creationId="{412EADDA-81CC-AA72-A18E-6B3AEE0D2695}"/>
          </ac:spMkLst>
        </pc:spChg>
        <pc:spChg chg="del">
          <ac:chgData name="Guest User" userId="" providerId="Windows Live" clId="Web-{56D8A3C9-5BEE-4312-BF07-A230D6FDF2DE}" dt="2023-03-30T07:02:56.423" v="2"/>
          <ac:spMkLst>
            <pc:docMk/>
            <pc:sldMk cId="3771631434" sldId="338"/>
            <ac:spMk id="20" creationId="{D2BA7DBB-82C3-32A9-8922-589BBA448B3B}"/>
          </ac:spMkLst>
        </pc:spChg>
        <pc:picChg chg="add mod">
          <ac:chgData name="Guest User" userId="" providerId="Windows Live" clId="Web-{56D8A3C9-5BEE-4312-BF07-A230D6FDF2DE}" dt="2023-03-30T07:03:03.376" v="3" actId="1076"/>
          <ac:picMkLst>
            <pc:docMk/>
            <pc:sldMk cId="3771631434" sldId="338"/>
            <ac:picMk id="2" creationId="{9ABC6ECA-20C2-91B9-4E85-8EF281D4F974}"/>
          </ac:picMkLst>
        </pc:picChg>
      </pc:sldChg>
    </pc:docChg>
  </pc:docChgLst>
  <pc:docChgLst>
    <pc:chgData name="Andrija Đokić" userId="70525a1869743307" providerId="LiveId" clId="{815EF09C-E6C7-4B74-9095-4B0083993B10}"/>
    <pc:docChg chg="modSld">
      <pc:chgData name="Andrija Đokić" userId="70525a1869743307" providerId="LiveId" clId="{815EF09C-E6C7-4B74-9095-4B0083993B10}" dt="2023-03-30T08:30:36.467" v="48" actId="20577"/>
      <pc:docMkLst>
        <pc:docMk/>
      </pc:docMkLst>
      <pc:sldChg chg="modSp mod">
        <pc:chgData name="Andrija Đokić" userId="70525a1869743307" providerId="LiveId" clId="{815EF09C-E6C7-4B74-9095-4B0083993B10}" dt="2023-03-30T06:54:05.222" v="15" actId="20577"/>
        <pc:sldMkLst>
          <pc:docMk/>
          <pc:sldMk cId="1180011935" sldId="312"/>
        </pc:sldMkLst>
        <pc:spChg chg="mod">
          <ac:chgData name="Andrija Đokić" userId="70525a1869743307" providerId="LiveId" clId="{815EF09C-E6C7-4B74-9095-4B0083993B10}" dt="2023-03-30T06:54:05.222" v="15" actId="20577"/>
          <ac:spMkLst>
            <pc:docMk/>
            <pc:sldMk cId="1180011935" sldId="312"/>
            <ac:spMk id="2" creationId="{4A282101-89D3-8E55-B90B-3B4D34B23265}"/>
          </ac:spMkLst>
        </pc:spChg>
      </pc:sldChg>
      <pc:sldChg chg="modSp">
        <pc:chgData name="Andrija Đokić" userId="70525a1869743307" providerId="LiveId" clId="{815EF09C-E6C7-4B74-9095-4B0083993B10}" dt="2023-03-29T05:24:27.539" v="1" actId="14826"/>
        <pc:sldMkLst>
          <pc:docMk/>
          <pc:sldMk cId="1733549765" sldId="330"/>
        </pc:sldMkLst>
        <pc:picChg chg="mod">
          <ac:chgData name="Andrija Đokić" userId="70525a1869743307" providerId="LiveId" clId="{815EF09C-E6C7-4B74-9095-4B0083993B10}" dt="2023-03-29T05:24:27.539" v="1" actId="14826"/>
          <ac:picMkLst>
            <pc:docMk/>
            <pc:sldMk cId="1733549765" sldId="330"/>
            <ac:picMk id="5" creationId="{8B67B98A-E0EE-5D37-0ADF-201F5451919E}"/>
          </ac:picMkLst>
        </pc:picChg>
      </pc:sldChg>
      <pc:sldChg chg="modSp mod">
        <pc:chgData name="Andrija Đokić" userId="70525a1869743307" providerId="LiveId" clId="{815EF09C-E6C7-4B74-9095-4B0083993B10}" dt="2023-03-30T08:30:36.467" v="48" actId="20577"/>
        <pc:sldMkLst>
          <pc:docMk/>
          <pc:sldMk cId="1751938401" sldId="336"/>
        </pc:sldMkLst>
        <pc:spChg chg="mod">
          <ac:chgData name="Andrija Đokić" userId="70525a1869743307" providerId="LiveId" clId="{815EF09C-E6C7-4B74-9095-4B0083993B10}" dt="2023-03-30T08:30:36.467" v="48" actId="20577"/>
          <ac:spMkLst>
            <pc:docMk/>
            <pc:sldMk cId="1751938401" sldId="336"/>
            <ac:spMk id="2" creationId="{820BD0C7-2F3F-2C77-7C40-67F560113A81}"/>
          </ac:spMkLst>
        </pc:spChg>
      </pc:sldChg>
    </pc:docChg>
  </pc:docChgLst>
  <pc:docChgLst>
    <pc:chgData name="Guest User" providerId="Windows Live" clId="Web-{C422FB0C-0CB6-44EA-9748-1591CEF8E64F}"/>
    <pc:docChg chg="modSld">
      <pc:chgData name="Guest User" userId="" providerId="Windows Live" clId="Web-{C422FB0C-0CB6-44EA-9748-1591CEF8E64F}" dt="2023-03-30T06:57:45.449" v="1" actId="14100"/>
      <pc:docMkLst>
        <pc:docMk/>
      </pc:docMkLst>
      <pc:sldChg chg="modSp">
        <pc:chgData name="Guest User" userId="" providerId="Windows Live" clId="Web-{C422FB0C-0CB6-44EA-9748-1591CEF8E64F}" dt="2023-03-30T06:57:45.449" v="1" actId="14100"/>
        <pc:sldMkLst>
          <pc:docMk/>
          <pc:sldMk cId="3771631434" sldId="338"/>
        </pc:sldMkLst>
        <pc:spChg chg="mod">
          <ac:chgData name="Guest User" userId="" providerId="Windows Live" clId="Web-{C422FB0C-0CB6-44EA-9748-1591CEF8E64F}" dt="2023-03-30T06:57:45.449" v="1" actId="14100"/>
          <ac:spMkLst>
            <pc:docMk/>
            <pc:sldMk cId="3771631434" sldId="338"/>
            <ac:spMk id="19" creationId="{412EADDA-81CC-AA72-A18E-6B3AEE0D2695}"/>
          </ac:spMkLst>
        </pc:spChg>
      </pc:sldChg>
    </pc:docChg>
  </pc:docChgLst>
  <pc:docChgLst>
    <pc:chgData name="Kemal Önen" userId="3c9c56e8327bd642" providerId="LiveId" clId="{F347243B-8F17-B44E-88F7-A6225374BD44}"/>
    <pc:docChg chg="undo redo custSel addSld delSld modSld sldOrd">
      <pc:chgData name="Kemal Önen" userId="3c9c56e8327bd642" providerId="LiveId" clId="{F347243B-8F17-B44E-88F7-A6225374BD44}" dt="2022-10-19T14:38:11.864" v="7446" actId="1036"/>
      <pc:docMkLst>
        <pc:docMk/>
      </pc:docMkLst>
      <pc:sldChg chg="modSp add del mod ord">
        <pc:chgData name="Kemal Önen" userId="3c9c56e8327bd642" providerId="LiveId" clId="{F347243B-8F17-B44E-88F7-A6225374BD44}" dt="2022-10-10T10:26:53.751" v="79" actId="2696"/>
        <pc:sldMkLst>
          <pc:docMk/>
          <pc:sldMk cId="635178181" sldId="261"/>
        </pc:sldMkLst>
        <pc:spChg chg="mod">
          <ac:chgData name="Kemal Önen" userId="3c9c56e8327bd642" providerId="LiveId" clId="{F347243B-8F17-B44E-88F7-A6225374BD44}" dt="2022-10-10T10:26:37.028" v="73" actId="20577"/>
          <ac:spMkLst>
            <pc:docMk/>
            <pc:sldMk cId="635178181" sldId="261"/>
            <ac:spMk id="2" creationId="{866F7DB0-B02F-4109-8656-FDFF3CCFE675}"/>
          </ac:spMkLst>
        </pc:spChg>
        <pc:spChg chg="mod">
          <ac:chgData name="Kemal Önen" userId="3c9c56e8327bd642" providerId="LiveId" clId="{F347243B-8F17-B44E-88F7-A6225374BD44}" dt="2022-10-10T10:25:36.563" v="16" actId="20577"/>
          <ac:spMkLst>
            <pc:docMk/>
            <pc:sldMk cId="635178181" sldId="261"/>
            <ac:spMk id="3" creationId="{E9129DB9-14EC-424B-B952-81DB3C282DBB}"/>
          </ac:spMkLst>
        </pc:spChg>
      </pc:sldChg>
      <pc:sldChg chg="addSp delSp modSp add del mod">
        <pc:chgData name="Kemal Önen" userId="3c9c56e8327bd642" providerId="LiveId" clId="{F347243B-8F17-B44E-88F7-A6225374BD44}" dt="2022-10-16T16:30:06.042" v="5455" actId="2696"/>
        <pc:sldMkLst>
          <pc:docMk/>
          <pc:sldMk cId="591948034" sldId="305"/>
        </pc:sldMkLst>
        <pc:spChg chg="del">
          <ac:chgData name="Kemal Önen" userId="3c9c56e8327bd642" providerId="LiveId" clId="{F347243B-8F17-B44E-88F7-A6225374BD44}" dt="2022-10-10T10:47:43.730" v="1024" actId="21"/>
          <ac:spMkLst>
            <pc:docMk/>
            <pc:sldMk cId="591948034" sldId="305"/>
            <ac:spMk id="2" creationId="{DA61395A-0FAE-96B0-391C-83C0D77B6D00}"/>
          </ac:spMkLst>
        </pc:spChg>
        <pc:spChg chg="mod">
          <ac:chgData name="Kemal Önen" userId="3c9c56e8327bd642" providerId="LiveId" clId="{F347243B-8F17-B44E-88F7-A6225374BD44}" dt="2022-10-10T16:34:22.326" v="2213" actId="20577"/>
          <ac:spMkLst>
            <pc:docMk/>
            <pc:sldMk cId="591948034" sldId="305"/>
            <ac:spMk id="3" creationId="{B40C3E6E-3A3C-9588-E6A3-6C86C46EC985}"/>
          </ac:spMkLst>
        </pc:spChg>
        <pc:spChg chg="del">
          <ac:chgData name="Kemal Önen" userId="3c9c56e8327bd642" providerId="LiveId" clId="{F347243B-8F17-B44E-88F7-A6225374BD44}" dt="2022-10-10T10:47:46.974" v="1025" actId="21"/>
          <ac:spMkLst>
            <pc:docMk/>
            <pc:sldMk cId="591948034" sldId="305"/>
            <ac:spMk id="5" creationId="{B8A3DE4D-2C2C-9A55-AE72-E371150E501B}"/>
          </ac:spMkLst>
        </pc:spChg>
        <pc:spChg chg="del">
          <ac:chgData name="Kemal Önen" userId="3c9c56e8327bd642" providerId="LiveId" clId="{F347243B-8F17-B44E-88F7-A6225374BD44}" dt="2022-10-10T10:47:48.101" v="1026" actId="21"/>
          <ac:spMkLst>
            <pc:docMk/>
            <pc:sldMk cId="591948034" sldId="305"/>
            <ac:spMk id="6" creationId="{79FD3FAF-1F0D-D48E-2DD7-559B0BDEC155}"/>
          </ac:spMkLst>
        </pc:spChg>
        <pc:spChg chg="del">
          <ac:chgData name="Kemal Önen" userId="3c9c56e8327bd642" providerId="LiveId" clId="{F347243B-8F17-B44E-88F7-A6225374BD44}" dt="2022-10-10T10:47:49.358" v="1027" actId="21"/>
          <ac:spMkLst>
            <pc:docMk/>
            <pc:sldMk cId="591948034" sldId="305"/>
            <ac:spMk id="7" creationId="{241586AF-24D0-13F7-F34C-4649583438BA}"/>
          </ac:spMkLst>
        </pc:spChg>
        <pc:spChg chg="del">
          <ac:chgData name="Kemal Önen" userId="3c9c56e8327bd642" providerId="LiveId" clId="{F347243B-8F17-B44E-88F7-A6225374BD44}" dt="2022-10-10T10:47:41.713" v="1023" actId="21"/>
          <ac:spMkLst>
            <pc:docMk/>
            <pc:sldMk cId="591948034" sldId="305"/>
            <ac:spMk id="8" creationId="{D619EEAC-1043-C1BD-C478-2B84B325CF8C}"/>
          </ac:spMkLst>
        </pc:spChg>
        <pc:spChg chg="del">
          <ac:chgData name="Kemal Önen" userId="3c9c56e8327bd642" providerId="LiveId" clId="{F347243B-8F17-B44E-88F7-A6225374BD44}" dt="2022-10-10T10:48:10.217" v="1078" actId="21"/>
          <ac:spMkLst>
            <pc:docMk/>
            <pc:sldMk cId="591948034" sldId="305"/>
            <ac:spMk id="9" creationId="{9B49E500-CBC3-3A8F-A266-E98957100C90}"/>
          </ac:spMkLst>
        </pc:spChg>
        <pc:spChg chg="add del mod">
          <ac:chgData name="Kemal Önen" userId="3c9c56e8327bd642" providerId="LiveId" clId="{F347243B-8F17-B44E-88F7-A6225374BD44}" dt="2022-10-10T10:48:08.532" v="1077" actId="21"/>
          <ac:spMkLst>
            <pc:docMk/>
            <pc:sldMk cId="591948034" sldId="305"/>
            <ac:spMk id="11" creationId="{EF1AB39D-55AE-EC20-861A-6BC5EDED2140}"/>
          </ac:spMkLst>
        </pc:spChg>
        <pc:spChg chg="add mod">
          <ac:chgData name="Kemal Önen" userId="3c9c56e8327bd642" providerId="LiveId" clId="{F347243B-8F17-B44E-88F7-A6225374BD44}" dt="2022-10-16T16:29:47.391" v="5447" actId="21"/>
          <ac:spMkLst>
            <pc:docMk/>
            <pc:sldMk cId="591948034" sldId="305"/>
            <ac:spMk id="13" creationId="{C5B59FFC-77AB-9C1B-DEE8-2C3F161C637C}"/>
          </ac:spMkLst>
        </pc:spChg>
        <pc:graphicFrameChg chg="add del mod modGraphic">
          <ac:chgData name="Kemal Önen" userId="3c9c56e8327bd642" providerId="LiveId" clId="{F347243B-8F17-B44E-88F7-A6225374BD44}" dt="2022-10-16T16:29:47.391" v="5447" actId="21"/>
          <ac:graphicFrameMkLst>
            <pc:docMk/>
            <pc:sldMk cId="591948034" sldId="305"/>
            <ac:graphicFrameMk id="4" creationId="{0A12C176-7654-3E44-19F3-61256A050498}"/>
          </ac:graphicFrameMkLst>
        </pc:graphicFrameChg>
      </pc:sldChg>
      <pc:sldChg chg="new del">
        <pc:chgData name="Kemal Önen" userId="3c9c56e8327bd642" providerId="LiveId" clId="{F347243B-8F17-B44E-88F7-A6225374BD44}" dt="2022-10-10T10:26:46.051" v="76" actId="2696"/>
        <pc:sldMkLst>
          <pc:docMk/>
          <pc:sldMk cId="154029141" sldId="306"/>
        </pc:sldMkLst>
      </pc:sldChg>
      <pc:sldChg chg="add del">
        <pc:chgData name="Kemal Önen" userId="3c9c56e8327bd642" providerId="LiveId" clId="{F347243B-8F17-B44E-88F7-A6225374BD44}" dt="2022-10-10T10:25:32.756" v="15" actId="2696"/>
        <pc:sldMkLst>
          <pc:docMk/>
          <pc:sldMk cId="383352312" sldId="306"/>
        </pc:sldMkLst>
      </pc:sldChg>
      <pc:sldChg chg="modSp new mod">
        <pc:chgData name="Kemal Önen" userId="3c9c56e8327bd642" providerId="LiveId" clId="{F347243B-8F17-B44E-88F7-A6225374BD44}" dt="2022-10-18T10:53:31.154" v="6652" actId="20577"/>
        <pc:sldMkLst>
          <pc:docMk/>
          <pc:sldMk cId="252457029" sldId="307"/>
        </pc:sldMkLst>
        <pc:spChg chg="mod">
          <ac:chgData name="Kemal Önen" userId="3c9c56e8327bd642" providerId="LiveId" clId="{F347243B-8F17-B44E-88F7-A6225374BD44}" dt="2022-10-10T10:27:00.704" v="102" actId="1036"/>
          <ac:spMkLst>
            <pc:docMk/>
            <pc:sldMk cId="252457029" sldId="307"/>
            <ac:spMk id="2" creationId="{F9CB0717-FAFC-3BDC-4456-7BED0C230689}"/>
          </ac:spMkLst>
        </pc:spChg>
        <pc:spChg chg="mod">
          <ac:chgData name="Kemal Önen" userId="3c9c56e8327bd642" providerId="LiveId" clId="{F347243B-8F17-B44E-88F7-A6225374BD44}" dt="2022-10-18T10:53:31.154" v="6652" actId="20577"/>
          <ac:spMkLst>
            <pc:docMk/>
            <pc:sldMk cId="252457029" sldId="307"/>
            <ac:spMk id="3" creationId="{3100627D-E621-10DB-F1AE-0580B28E3C71}"/>
          </ac:spMkLst>
        </pc:spChg>
      </pc:sldChg>
      <pc:sldChg chg="add del">
        <pc:chgData name="Kemal Önen" userId="3c9c56e8327bd642" providerId="LiveId" clId="{F347243B-8F17-B44E-88F7-A6225374BD44}" dt="2022-10-10T10:25:29.626" v="12" actId="2696"/>
        <pc:sldMkLst>
          <pc:docMk/>
          <pc:sldMk cId="3100077827" sldId="307"/>
        </pc:sldMkLst>
      </pc:sldChg>
      <pc:sldChg chg="add del">
        <pc:chgData name="Kemal Önen" userId="3c9c56e8327bd642" providerId="LiveId" clId="{F347243B-8F17-B44E-88F7-A6225374BD44}" dt="2022-10-10T10:25:30.265" v="13" actId="2696"/>
        <pc:sldMkLst>
          <pc:docMk/>
          <pc:sldMk cId="3052813127" sldId="308"/>
        </pc:sldMkLst>
      </pc:sldChg>
      <pc:sldChg chg="modSp new del mod">
        <pc:chgData name="Kemal Önen" userId="3c9c56e8327bd642" providerId="LiveId" clId="{F347243B-8F17-B44E-88F7-A6225374BD44}" dt="2022-10-16T08:37:55.019" v="3019" actId="2696"/>
        <pc:sldMkLst>
          <pc:docMk/>
          <pc:sldMk cId="3237977235" sldId="308"/>
        </pc:sldMkLst>
        <pc:spChg chg="mod">
          <ac:chgData name="Kemal Önen" userId="3c9c56e8327bd642" providerId="LiveId" clId="{F347243B-8F17-B44E-88F7-A6225374BD44}" dt="2022-10-10T17:00:17.108" v="2701" actId="20577"/>
          <ac:spMkLst>
            <pc:docMk/>
            <pc:sldMk cId="3237977235" sldId="308"/>
            <ac:spMk id="2" creationId="{AAC7B688-2F0A-14B2-1ED7-5C5E62E72802}"/>
          </ac:spMkLst>
        </pc:spChg>
        <pc:spChg chg="mod">
          <ac:chgData name="Kemal Önen" userId="3c9c56e8327bd642" providerId="LiveId" clId="{F347243B-8F17-B44E-88F7-A6225374BD44}" dt="2022-10-10T10:30:01.085" v="281" actId="20577"/>
          <ac:spMkLst>
            <pc:docMk/>
            <pc:sldMk cId="3237977235" sldId="308"/>
            <ac:spMk id="3" creationId="{3A945EB5-EF7F-BF87-B293-C1B6C91A8AD6}"/>
          </ac:spMkLst>
        </pc:spChg>
      </pc:sldChg>
      <pc:sldChg chg="add del">
        <pc:chgData name="Kemal Önen" userId="3c9c56e8327bd642" providerId="LiveId" clId="{F347243B-8F17-B44E-88F7-A6225374BD44}" dt="2022-10-10T10:25:30.792" v="14" actId="2696"/>
        <pc:sldMkLst>
          <pc:docMk/>
          <pc:sldMk cId="2768056919" sldId="309"/>
        </pc:sldMkLst>
      </pc:sldChg>
      <pc:sldChg chg="modSp add del mod">
        <pc:chgData name="Kemal Önen" userId="3c9c56e8327bd642" providerId="LiveId" clId="{F347243B-8F17-B44E-88F7-A6225374BD44}" dt="2022-10-10T10:30:51.929" v="285" actId="2696"/>
        <pc:sldMkLst>
          <pc:docMk/>
          <pc:sldMk cId="2935156816" sldId="309"/>
        </pc:sldMkLst>
        <pc:spChg chg="mod">
          <ac:chgData name="Kemal Önen" userId="3c9c56e8327bd642" providerId="LiveId" clId="{F347243B-8F17-B44E-88F7-A6225374BD44}" dt="2022-10-10T10:30:44.862" v="283" actId="20577"/>
          <ac:spMkLst>
            <pc:docMk/>
            <pc:sldMk cId="2935156816" sldId="309"/>
            <ac:spMk id="3" creationId="{3A945EB5-EF7F-BF87-B293-C1B6C91A8AD6}"/>
          </ac:spMkLst>
        </pc:spChg>
      </pc:sldChg>
      <pc:sldChg chg="modSp add mod">
        <pc:chgData name="Kemal Önen" userId="3c9c56e8327bd642" providerId="LiveId" clId="{F347243B-8F17-B44E-88F7-A6225374BD44}" dt="2022-10-18T11:07:39.494" v="6669" actId="20577"/>
        <pc:sldMkLst>
          <pc:docMk/>
          <pc:sldMk cId="1361816417" sldId="354"/>
        </pc:sldMkLst>
        <pc:spChg chg="mod">
          <ac:chgData name="Kemal Önen" userId="3c9c56e8327bd642" providerId="LiveId" clId="{F347243B-8F17-B44E-88F7-A6225374BD44}" dt="2022-10-10T10:31:20.463" v="337" actId="20577"/>
          <ac:spMkLst>
            <pc:docMk/>
            <pc:sldMk cId="1361816417" sldId="354"/>
            <ac:spMk id="4" creationId="{57BD8D09-BE3F-475D-A8E2-14DBF3CA389D}"/>
          </ac:spMkLst>
        </pc:spChg>
        <pc:graphicFrameChg chg="modGraphic">
          <ac:chgData name="Kemal Önen" userId="3c9c56e8327bd642" providerId="LiveId" clId="{F347243B-8F17-B44E-88F7-A6225374BD44}" dt="2022-10-18T11:07:39.494" v="6669" actId="20577"/>
          <ac:graphicFrameMkLst>
            <pc:docMk/>
            <pc:sldMk cId="1361816417" sldId="354"/>
            <ac:graphicFrameMk id="7" creationId="{2A9AD165-40F9-D22E-37D9-FDAB82BDD8C1}"/>
          </ac:graphicFrameMkLst>
        </pc:graphicFrameChg>
      </pc:sldChg>
      <pc:sldChg chg="addSp delSp modSp add mod">
        <pc:chgData name="Kemal Önen" userId="3c9c56e8327bd642" providerId="LiveId" clId="{F347243B-8F17-B44E-88F7-A6225374BD44}" dt="2022-10-18T11:07:56.904" v="6672"/>
        <pc:sldMkLst>
          <pc:docMk/>
          <pc:sldMk cId="404584936" sldId="355"/>
        </pc:sldMkLst>
        <pc:spChg chg="add mod">
          <ac:chgData name="Kemal Önen" userId="3c9c56e8327bd642" providerId="LiveId" clId="{F347243B-8F17-B44E-88F7-A6225374BD44}" dt="2022-10-10T10:33:41.112" v="374" actId="1582"/>
          <ac:spMkLst>
            <pc:docMk/>
            <pc:sldMk cId="404584936" sldId="355"/>
            <ac:spMk id="2" creationId="{374F1368-EEF5-C552-0A09-0C7825B8366A}"/>
          </ac:spMkLst>
        </pc:spChg>
        <pc:spChg chg="mod">
          <ac:chgData name="Kemal Önen" userId="3c9c56e8327bd642" providerId="LiveId" clId="{F347243B-8F17-B44E-88F7-A6225374BD44}" dt="2022-10-10T10:33:11.118" v="370" actId="20577"/>
          <ac:spMkLst>
            <pc:docMk/>
            <pc:sldMk cId="404584936" sldId="355"/>
            <ac:spMk id="4" creationId="{57BD8D09-BE3F-475D-A8E2-14DBF3CA389D}"/>
          </ac:spMkLst>
        </pc:spChg>
        <pc:graphicFrameChg chg="add del mod">
          <ac:chgData name="Kemal Önen" userId="3c9c56e8327bd642" providerId="LiveId" clId="{F347243B-8F17-B44E-88F7-A6225374BD44}" dt="2022-10-18T11:07:49.607" v="6671"/>
          <ac:graphicFrameMkLst>
            <pc:docMk/>
            <pc:sldMk cId="404584936" sldId="355"/>
            <ac:graphicFrameMk id="5" creationId="{192500FC-AC4C-12F1-38B2-F38EB86028C3}"/>
          </ac:graphicFrameMkLst>
        </pc:graphicFrameChg>
        <pc:graphicFrameChg chg="mod">
          <ac:chgData name="Kemal Önen" userId="3c9c56e8327bd642" providerId="LiveId" clId="{F347243B-8F17-B44E-88F7-A6225374BD44}" dt="2022-10-18T11:07:56.904" v="6672"/>
          <ac:graphicFrameMkLst>
            <pc:docMk/>
            <pc:sldMk cId="404584936" sldId="355"/>
            <ac:graphicFrameMk id="7" creationId="{2A9AD165-40F9-D22E-37D9-FDAB82BDD8C1}"/>
          </ac:graphicFrameMkLst>
        </pc:graphicFrameChg>
      </pc:sldChg>
      <pc:sldChg chg="addSp delSp modSp new mod ord">
        <pc:chgData name="Kemal Önen" userId="3c9c56e8327bd642" providerId="LiveId" clId="{F347243B-8F17-B44E-88F7-A6225374BD44}" dt="2022-10-18T19:22:32.131" v="7389" actId="20577"/>
        <pc:sldMkLst>
          <pc:docMk/>
          <pc:sldMk cId="1295575796" sldId="356"/>
        </pc:sldMkLst>
        <pc:spChg chg="mod">
          <ac:chgData name="Kemal Önen" userId="3c9c56e8327bd642" providerId="LiveId" clId="{F347243B-8F17-B44E-88F7-A6225374BD44}" dt="2022-10-18T19:22:32.131" v="7389" actId="20577"/>
          <ac:spMkLst>
            <pc:docMk/>
            <pc:sldMk cId="1295575796" sldId="356"/>
            <ac:spMk id="2" creationId="{C474677D-31CD-3459-BB67-E3C534280F3B}"/>
          </ac:spMkLst>
        </pc:spChg>
        <pc:spChg chg="mod">
          <ac:chgData name="Kemal Önen" userId="3c9c56e8327bd642" providerId="LiveId" clId="{F347243B-8F17-B44E-88F7-A6225374BD44}" dt="2022-10-10T10:34:12.759" v="400" actId="20577"/>
          <ac:spMkLst>
            <pc:docMk/>
            <pc:sldMk cId="1295575796" sldId="356"/>
            <ac:spMk id="3" creationId="{B3310259-A811-A2AB-8DE2-8A27485889F0}"/>
          </ac:spMkLst>
        </pc:spChg>
        <pc:spChg chg="add del mod">
          <ac:chgData name="Kemal Önen" userId="3c9c56e8327bd642" providerId="LiveId" clId="{F347243B-8F17-B44E-88F7-A6225374BD44}" dt="2022-10-18T11:12:14.360" v="6799" actId="21"/>
          <ac:spMkLst>
            <pc:docMk/>
            <pc:sldMk cId="1295575796" sldId="356"/>
            <ac:spMk id="4" creationId="{95B9EA5B-A04C-7E0B-24E1-C817F9CBD649}"/>
          </ac:spMkLst>
        </pc:spChg>
        <pc:spChg chg="add del mod">
          <ac:chgData name="Kemal Önen" userId="3c9c56e8327bd642" providerId="LiveId" clId="{F347243B-8F17-B44E-88F7-A6225374BD44}" dt="2022-10-18T11:34:15.637" v="7118" actId="21"/>
          <ac:spMkLst>
            <pc:docMk/>
            <pc:sldMk cId="1295575796" sldId="356"/>
            <ac:spMk id="5" creationId="{6C930E6B-32CA-0271-503B-77B138A9AB56}"/>
          </ac:spMkLst>
        </pc:spChg>
        <pc:spChg chg="add del mod">
          <ac:chgData name="Kemal Önen" userId="3c9c56e8327bd642" providerId="LiveId" clId="{F347243B-8F17-B44E-88F7-A6225374BD44}" dt="2022-10-18T11:34:18.175" v="7119" actId="21"/>
          <ac:spMkLst>
            <pc:docMk/>
            <pc:sldMk cId="1295575796" sldId="356"/>
            <ac:spMk id="6" creationId="{9E2FF960-6BBF-BA6E-5185-64AF94723D2F}"/>
          </ac:spMkLst>
        </pc:spChg>
      </pc:sldChg>
      <pc:sldChg chg="modSp add del mod">
        <pc:chgData name="Kemal Önen" userId="3c9c56e8327bd642" providerId="LiveId" clId="{F347243B-8F17-B44E-88F7-A6225374BD44}" dt="2022-10-10T10:34:03.472" v="384" actId="2696"/>
        <pc:sldMkLst>
          <pc:docMk/>
          <pc:sldMk cId="2802850959" sldId="356"/>
        </pc:sldMkLst>
        <pc:spChg chg="mod">
          <ac:chgData name="Kemal Önen" userId="3c9c56e8327bd642" providerId="LiveId" clId="{F347243B-8F17-B44E-88F7-A6225374BD44}" dt="2022-10-10T10:33:57.325" v="383" actId="20577"/>
          <ac:spMkLst>
            <pc:docMk/>
            <pc:sldMk cId="2802850959" sldId="356"/>
            <ac:spMk id="4" creationId="{57BD8D09-BE3F-475D-A8E2-14DBF3CA389D}"/>
          </ac:spMkLst>
        </pc:spChg>
      </pc:sldChg>
      <pc:sldChg chg="addSp delSp modSp add mod ord delAnim modAnim">
        <pc:chgData name="Kemal Önen" userId="3c9c56e8327bd642" providerId="LiveId" clId="{F347243B-8F17-B44E-88F7-A6225374BD44}" dt="2022-10-19T14:38:11.864" v="7446" actId="1036"/>
        <pc:sldMkLst>
          <pc:docMk/>
          <pc:sldMk cId="4055055405" sldId="357"/>
        </pc:sldMkLst>
        <pc:spChg chg="mod">
          <ac:chgData name="Kemal Önen" userId="3c9c56e8327bd642" providerId="LiveId" clId="{F347243B-8F17-B44E-88F7-A6225374BD44}" dt="2022-10-18T11:13:30.755" v="6843" actId="20577"/>
          <ac:spMkLst>
            <pc:docMk/>
            <pc:sldMk cId="4055055405" sldId="357"/>
            <ac:spMk id="2" creationId="{C474677D-31CD-3459-BB67-E3C534280F3B}"/>
          </ac:spMkLst>
        </pc:spChg>
        <pc:spChg chg="add del mod">
          <ac:chgData name="Kemal Önen" userId="3c9c56e8327bd642" providerId="LiveId" clId="{F347243B-8F17-B44E-88F7-A6225374BD44}" dt="2022-10-18T11:13:26.859" v="6839" actId="21"/>
          <ac:spMkLst>
            <pc:docMk/>
            <pc:sldMk cId="4055055405" sldId="357"/>
            <ac:spMk id="7" creationId="{F5BA326D-8D60-982B-46A5-6DD4BC21151F}"/>
          </ac:spMkLst>
        </pc:spChg>
        <pc:spChg chg="add del mod">
          <ac:chgData name="Kemal Önen" userId="3c9c56e8327bd642" providerId="LiveId" clId="{F347243B-8F17-B44E-88F7-A6225374BD44}" dt="2022-10-18T11:13:17.691" v="6838"/>
          <ac:spMkLst>
            <pc:docMk/>
            <pc:sldMk cId="4055055405" sldId="357"/>
            <ac:spMk id="8" creationId="{5C61C1DD-17DA-DACD-8E4D-9DBE918D8DFF}"/>
          </ac:spMkLst>
        </pc:spChg>
        <pc:spChg chg="add mod">
          <ac:chgData name="Kemal Önen" userId="3c9c56e8327bd642" providerId="LiveId" clId="{F347243B-8F17-B44E-88F7-A6225374BD44}" dt="2022-10-18T11:13:56.839" v="6847" actId="1035"/>
          <ac:spMkLst>
            <pc:docMk/>
            <pc:sldMk cId="4055055405" sldId="357"/>
            <ac:spMk id="9" creationId="{3D2F31F6-9379-7A6D-766B-A958DAFCF0DE}"/>
          </ac:spMkLst>
        </pc:spChg>
        <pc:spChg chg="add mod">
          <ac:chgData name="Kemal Önen" userId="3c9c56e8327bd642" providerId="LiveId" clId="{F347243B-8F17-B44E-88F7-A6225374BD44}" dt="2022-10-18T11:13:56.839" v="6847" actId="1035"/>
          <ac:spMkLst>
            <pc:docMk/>
            <pc:sldMk cId="4055055405" sldId="357"/>
            <ac:spMk id="10" creationId="{32D7A648-8FB7-90CA-B67D-86CDD9E42E12}"/>
          </ac:spMkLst>
        </pc:spChg>
        <pc:picChg chg="add del mod">
          <ac:chgData name="Kemal Önen" userId="3c9c56e8327bd642" providerId="LiveId" clId="{F347243B-8F17-B44E-88F7-A6225374BD44}" dt="2022-10-19T13:00:50.994" v="7394" actId="21"/>
          <ac:picMkLst>
            <pc:docMk/>
            <pc:sldMk cId="4055055405" sldId="357"/>
            <ac:picMk id="4" creationId="{D8485279-F2A3-A71C-1547-87938EAFC3ED}"/>
          </ac:picMkLst>
        </pc:picChg>
        <pc:picChg chg="add del mod">
          <ac:chgData name="Kemal Önen" userId="3c9c56e8327bd642" providerId="LiveId" clId="{F347243B-8F17-B44E-88F7-A6225374BD44}" dt="2022-10-19T13:00:48.682" v="7393" actId="21"/>
          <ac:picMkLst>
            <pc:docMk/>
            <pc:sldMk cId="4055055405" sldId="357"/>
            <ac:picMk id="5" creationId="{24C8DA5C-87A2-40D2-ADB5-DAFA96701D64}"/>
          </ac:picMkLst>
        </pc:picChg>
        <pc:picChg chg="add mod">
          <ac:chgData name="Kemal Önen" userId="3c9c56e8327bd642" providerId="LiveId" clId="{F347243B-8F17-B44E-88F7-A6225374BD44}" dt="2022-10-19T14:38:11.864" v="7446" actId="1036"/>
          <ac:picMkLst>
            <pc:docMk/>
            <pc:sldMk cId="4055055405" sldId="357"/>
            <ac:picMk id="6" creationId="{40EE8E2B-14CA-37ED-8E86-ADD65C655394}"/>
          </ac:picMkLst>
        </pc:picChg>
      </pc:sldChg>
      <pc:sldChg chg="addSp delSp modSp add mod delAnim">
        <pc:chgData name="Kemal Önen" userId="3c9c56e8327bd642" providerId="LiveId" clId="{F347243B-8F17-B44E-88F7-A6225374BD44}" dt="2022-10-18T11:09:38.668" v="6744" actId="20577"/>
        <pc:sldMkLst>
          <pc:docMk/>
          <pc:sldMk cId="3597183980" sldId="358"/>
        </pc:sldMkLst>
        <pc:spChg chg="add del mod">
          <ac:chgData name="Kemal Önen" userId="3c9c56e8327bd642" providerId="LiveId" clId="{F347243B-8F17-B44E-88F7-A6225374BD44}" dt="2022-10-11T09:54:41.206" v="2953" actId="1032"/>
          <ac:spMkLst>
            <pc:docMk/>
            <pc:sldMk cId="3597183980" sldId="358"/>
            <ac:spMk id="2" creationId="{C474677D-31CD-3459-BB67-E3C534280F3B}"/>
          </ac:spMkLst>
        </pc:spChg>
        <pc:spChg chg="mod">
          <ac:chgData name="Kemal Önen" userId="3c9c56e8327bd642" providerId="LiveId" clId="{F347243B-8F17-B44E-88F7-A6225374BD44}" dt="2022-10-18T11:09:38.668" v="6744" actId="20577"/>
          <ac:spMkLst>
            <pc:docMk/>
            <pc:sldMk cId="3597183980" sldId="358"/>
            <ac:spMk id="3" creationId="{B3310259-A811-A2AB-8DE2-8A27485889F0}"/>
          </ac:spMkLst>
        </pc:spChg>
        <pc:spChg chg="add del mod">
          <ac:chgData name="Kemal Önen" userId="3c9c56e8327bd642" providerId="LiveId" clId="{F347243B-8F17-B44E-88F7-A6225374BD44}" dt="2022-10-16T11:15:10.452" v="3565" actId="21"/>
          <ac:spMkLst>
            <pc:docMk/>
            <pc:sldMk cId="3597183980" sldId="358"/>
            <ac:spMk id="10" creationId="{D82CF879-3C84-9F15-DD71-51A3EFAF1F84}"/>
          </ac:spMkLst>
        </pc:spChg>
        <pc:spChg chg="add mod">
          <ac:chgData name="Kemal Önen" userId="3c9c56e8327bd642" providerId="LiveId" clId="{F347243B-8F17-B44E-88F7-A6225374BD44}" dt="2022-10-18T11:08:39.402" v="6679" actId="20577"/>
          <ac:spMkLst>
            <pc:docMk/>
            <pc:sldMk cId="3597183980" sldId="358"/>
            <ac:spMk id="11" creationId="{319FBE1B-885A-572C-2055-D152F1BD57BC}"/>
          </ac:spMkLst>
        </pc:spChg>
        <pc:spChg chg="add del mod">
          <ac:chgData name="Kemal Önen" userId="3c9c56e8327bd642" providerId="LiveId" clId="{F347243B-8F17-B44E-88F7-A6225374BD44}" dt="2022-10-16T11:17:35.642" v="3581"/>
          <ac:spMkLst>
            <pc:docMk/>
            <pc:sldMk cId="3597183980" sldId="358"/>
            <ac:spMk id="12" creationId="{2BF24106-9A71-0AA1-62E2-805E6A713306}"/>
          </ac:spMkLst>
        </pc:spChg>
        <pc:spChg chg="add del mod">
          <ac:chgData name="Kemal Önen" userId="3c9c56e8327bd642" providerId="LiveId" clId="{F347243B-8F17-B44E-88F7-A6225374BD44}" dt="2022-10-16T11:21:57.755" v="3736" actId="21"/>
          <ac:spMkLst>
            <pc:docMk/>
            <pc:sldMk cId="3597183980" sldId="358"/>
            <ac:spMk id="13" creationId="{EBEC0EEE-B806-A12E-F20B-FFBE1252B9C0}"/>
          </ac:spMkLst>
        </pc:spChg>
        <pc:spChg chg="add mod">
          <ac:chgData name="Kemal Önen" userId="3c9c56e8327bd642" providerId="LiveId" clId="{F347243B-8F17-B44E-88F7-A6225374BD44}" dt="2022-10-16T11:23:01.451" v="3859" actId="20577"/>
          <ac:spMkLst>
            <pc:docMk/>
            <pc:sldMk cId="3597183980" sldId="358"/>
            <ac:spMk id="14" creationId="{0EF6EDDF-C3C8-B6DC-5059-562C5D08E2D7}"/>
          </ac:spMkLst>
        </pc:spChg>
        <pc:spChg chg="add mod">
          <ac:chgData name="Kemal Önen" userId="3c9c56e8327bd642" providerId="LiveId" clId="{F347243B-8F17-B44E-88F7-A6225374BD44}" dt="2022-10-16T11:23:45.182" v="3905" actId="20577"/>
          <ac:spMkLst>
            <pc:docMk/>
            <pc:sldMk cId="3597183980" sldId="358"/>
            <ac:spMk id="15" creationId="{5A04EA27-F6D4-6FDA-2B97-0E2BA63DF5B2}"/>
          </ac:spMkLst>
        </pc:spChg>
        <pc:spChg chg="add mod">
          <ac:chgData name="Kemal Önen" userId="3c9c56e8327bd642" providerId="LiveId" clId="{F347243B-8F17-B44E-88F7-A6225374BD44}" dt="2022-10-16T11:25:08.212" v="3960" actId="1076"/>
          <ac:spMkLst>
            <pc:docMk/>
            <pc:sldMk cId="3597183980" sldId="358"/>
            <ac:spMk id="16" creationId="{43793747-87F1-1718-DE5F-CBB1873218A2}"/>
          </ac:spMkLst>
        </pc:spChg>
        <pc:spChg chg="add mod">
          <ac:chgData name="Kemal Önen" userId="3c9c56e8327bd642" providerId="LiveId" clId="{F347243B-8F17-B44E-88F7-A6225374BD44}" dt="2022-10-16T11:28:42.156" v="4156" actId="1038"/>
          <ac:spMkLst>
            <pc:docMk/>
            <pc:sldMk cId="3597183980" sldId="358"/>
            <ac:spMk id="17" creationId="{4D82D948-F75E-9B04-C238-0CED9A7DC93E}"/>
          </ac:spMkLst>
        </pc:spChg>
        <pc:spChg chg="add del mod">
          <ac:chgData name="Kemal Önen" userId="3c9c56e8327bd642" providerId="LiveId" clId="{F347243B-8F17-B44E-88F7-A6225374BD44}" dt="2022-10-16T11:27:32.986" v="3992" actId="21"/>
          <ac:spMkLst>
            <pc:docMk/>
            <pc:sldMk cId="3597183980" sldId="358"/>
            <ac:spMk id="18" creationId="{15FAEB69-FF8E-1185-4F3F-0385BF91917A}"/>
          </ac:spMkLst>
        </pc:spChg>
        <pc:spChg chg="add mod">
          <ac:chgData name="Kemal Önen" userId="3c9c56e8327bd642" providerId="LiveId" clId="{F347243B-8F17-B44E-88F7-A6225374BD44}" dt="2022-10-16T11:28:33.168" v="4118" actId="1038"/>
          <ac:spMkLst>
            <pc:docMk/>
            <pc:sldMk cId="3597183980" sldId="358"/>
            <ac:spMk id="19" creationId="{4A0D0431-1E7A-85D8-589E-D1714211CDC6}"/>
          </ac:spMkLst>
        </pc:spChg>
        <pc:spChg chg="add mod">
          <ac:chgData name="Kemal Önen" userId="3c9c56e8327bd642" providerId="LiveId" clId="{F347243B-8F17-B44E-88F7-A6225374BD44}" dt="2022-10-16T11:30:27.547" v="4218" actId="20577"/>
          <ac:spMkLst>
            <pc:docMk/>
            <pc:sldMk cId="3597183980" sldId="358"/>
            <ac:spMk id="20" creationId="{1D74438C-76AA-6EF3-A832-972ACD347E98}"/>
          </ac:spMkLst>
        </pc:spChg>
        <pc:spChg chg="add mod">
          <ac:chgData name="Kemal Önen" userId="3c9c56e8327bd642" providerId="LiveId" clId="{F347243B-8F17-B44E-88F7-A6225374BD44}" dt="2022-10-16T11:30:24.751" v="4216" actId="20577"/>
          <ac:spMkLst>
            <pc:docMk/>
            <pc:sldMk cId="3597183980" sldId="358"/>
            <ac:spMk id="21" creationId="{0B20ED0A-3A31-08E3-A1F3-E0205BDDE78A}"/>
          </ac:spMkLst>
        </pc:spChg>
        <pc:spChg chg="add mod">
          <ac:chgData name="Kemal Önen" userId="3c9c56e8327bd642" providerId="LiveId" clId="{F347243B-8F17-B44E-88F7-A6225374BD44}" dt="2022-10-16T11:29:56.361" v="4201" actId="20577"/>
          <ac:spMkLst>
            <pc:docMk/>
            <pc:sldMk cId="3597183980" sldId="358"/>
            <ac:spMk id="22" creationId="{5A8B9D14-7F02-0A43-0B47-DCF9559861AE}"/>
          </ac:spMkLst>
        </pc:spChg>
        <pc:spChg chg="add mod">
          <ac:chgData name="Kemal Önen" userId="3c9c56e8327bd642" providerId="LiveId" clId="{F347243B-8F17-B44E-88F7-A6225374BD44}" dt="2022-10-16T11:30:18.412" v="4212" actId="404"/>
          <ac:spMkLst>
            <pc:docMk/>
            <pc:sldMk cId="3597183980" sldId="358"/>
            <ac:spMk id="23" creationId="{7841D03E-8E4C-1208-8C8D-5F1B378C5EFE}"/>
          </ac:spMkLst>
        </pc:spChg>
        <pc:spChg chg="add mod">
          <ac:chgData name="Kemal Önen" userId="3c9c56e8327bd642" providerId="LiveId" clId="{F347243B-8F17-B44E-88F7-A6225374BD44}" dt="2022-10-16T11:31:07.148" v="4225" actId="20577"/>
          <ac:spMkLst>
            <pc:docMk/>
            <pc:sldMk cId="3597183980" sldId="358"/>
            <ac:spMk id="24" creationId="{59D34327-5B8F-4C39-5B80-CCB6BC01F202}"/>
          </ac:spMkLst>
        </pc:spChg>
        <pc:graphicFrameChg chg="add del modGraphic">
          <ac:chgData name="Kemal Önen" userId="3c9c56e8327bd642" providerId="LiveId" clId="{F347243B-8F17-B44E-88F7-A6225374BD44}" dt="2022-10-11T09:54:25.801" v="2952" actId="1032"/>
          <ac:graphicFrameMkLst>
            <pc:docMk/>
            <pc:sldMk cId="3597183980" sldId="358"/>
            <ac:graphicFrameMk id="7" creationId="{50590CBF-4185-593A-C173-D35EFCD40051}"/>
          </ac:graphicFrameMkLst>
        </pc:graphicFrameChg>
        <pc:graphicFrameChg chg="add del mod modGraphic">
          <ac:chgData name="Kemal Önen" userId="3c9c56e8327bd642" providerId="LiveId" clId="{F347243B-8F17-B44E-88F7-A6225374BD44}" dt="2022-10-11T10:35:21.316" v="3017" actId="21"/>
          <ac:graphicFrameMkLst>
            <pc:docMk/>
            <pc:sldMk cId="3597183980" sldId="358"/>
            <ac:graphicFrameMk id="8" creationId="{E7FEC276-3377-6578-B94B-5BB4ECA634A7}"/>
          </ac:graphicFrameMkLst>
        </pc:graphicFrameChg>
        <pc:picChg chg="del">
          <ac:chgData name="Kemal Önen" userId="3c9c56e8327bd642" providerId="LiveId" clId="{F347243B-8F17-B44E-88F7-A6225374BD44}" dt="2022-10-10T10:38:56.720" v="682" actId="21"/>
          <ac:picMkLst>
            <pc:docMk/>
            <pc:sldMk cId="3597183980" sldId="358"/>
            <ac:picMk id="4" creationId="{D8485279-F2A3-A71C-1547-87938EAFC3ED}"/>
          </ac:picMkLst>
        </pc:picChg>
        <pc:picChg chg="del">
          <ac:chgData name="Kemal Önen" userId="3c9c56e8327bd642" providerId="LiveId" clId="{F347243B-8F17-B44E-88F7-A6225374BD44}" dt="2022-10-10T10:38:56.091" v="681" actId="21"/>
          <ac:picMkLst>
            <pc:docMk/>
            <pc:sldMk cId="3597183980" sldId="358"/>
            <ac:picMk id="5" creationId="{24C8DA5C-87A2-40D2-ADB5-DAFA96701D64}"/>
          </ac:picMkLst>
        </pc:picChg>
        <pc:picChg chg="del">
          <ac:chgData name="Kemal Önen" userId="3c9c56e8327bd642" providerId="LiveId" clId="{F347243B-8F17-B44E-88F7-A6225374BD44}" dt="2022-10-10T10:38:55.201" v="680" actId="21"/>
          <ac:picMkLst>
            <pc:docMk/>
            <pc:sldMk cId="3597183980" sldId="358"/>
            <ac:picMk id="6" creationId="{40EE8E2B-14CA-37ED-8E86-ADD65C655394}"/>
          </ac:picMkLst>
        </pc:picChg>
      </pc:sldChg>
      <pc:sldChg chg="modSp add del mod">
        <pc:chgData name="Kemal Önen" userId="3c9c56e8327bd642" providerId="LiveId" clId="{F347243B-8F17-B44E-88F7-A6225374BD44}" dt="2022-10-10T10:41:21.918" v="773" actId="2696"/>
        <pc:sldMkLst>
          <pc:docMk/>
          <pc:sldMk cId="533916250" sldId="359"/>
        </pc:sldMkLst>
        <pc:spChg chg="mod">
          <ac:chgData name="Kemal Önen" userId="3c9c56e8327bd642" providerId="LiveId" clId="{F347243B-8F17-B44E-88F7-A6225374BD44}" dt="2022-10-10T10:39:52.473" v="772" actId="20577"/>
          <ac:spMkLst>
            <pc:docMk/>
            <pc:sldMk cId="533916250" sldId="359"/>
            <ac:spMk id="3" creationId="{B3310259-A811-A2AB-8DE2-8A27485889F0}"/>
          </ac:spMkLst>
        </pc:spChg>
      </pc:sldChg>
      <pc:sldChg chg="modSp new del mod">
        <pc:chgData name="Kemal Önen" userId="3c9c56e8327bd642" providerId="LiveId" clId="{F347243B-8F17-B44E-88F7-A6225374BD44}" dt="2022-10-10T14:18:02.901" v="1487" actId="2696"/>
        <pc:sldMkLst>
          <pc:docMk/>
          <pc:sldMk cId="1594194056" sldId="359"/>
        </pc:sldMkLst>
        <pc:spChg chg="mod">
          <ac:chgData name="Kemal Önen" userId="3c9c56e8327bd642" providerId="LiveId" clId="{F347243B-8F17-B44E-88F7-A6225374BD44}" dt="2022-10-10T10:41:49.795" v="820" actId="1035"/>
          <ac:spMkLst>
            <pc:docMk/>
            <pc:sldMk cId="1594194056" sldId="359"/>
            <ac:spMk id="2" creationId="{7DB9B1B6-A2BA-E1F9-DBB0-C09908F77E91}"/>
          </ac:spMkLst>
        </pc:spChg>
        <pc:spChg chg="mod">
          <ac:chgData name="Kemal Önen" userId="3c9c56e8327bd642" providerId="LiveId" clId="{F347243B-8F17-B44E-88F7-A6225374BD44}" dt="2022-10-10T14:17:49.062" v="1481" actId="21"/>
          <ac:spMkLst>
            <pc:docMk/>
            <pc:sldMk cId="1594194056" sldId="359"/>
            <ac:spMk id="3" creationId="{6EADB4C1-04D2-6D2A-57E7-CE90DA4B17FB}"/>
          </ac:spMkLst>
        </pc:spChg>
        <pc:spChg chg="mod">
          <ac:chgData name="Kemal Önen" userId="3c9c56e8327bd642" providerId="LiveId" clId="{F347243B-8F17-B44E-88F7-A6225374BD44}" dt="2022-10-10T14:17:57.860" v="1485" actId="21"/>
          <ac:spMkLst>
            <pc:docMk/>
            <pc:sldMk cId="1594194056" sldId="359"/>
            <ac:spMk id="4" creationId="{A839D203-1E4C-81CF-CB01-43FD473BA327}"/>
          </ac:spMkLst>
        </pc:spChg>
      </pc:sldChg>
      <pc:sldChg chg="addSp delSp modSp new mod ord">
        <pc:chgData name="Kemal Önen" userId="3c9c56e8327bd642" providerId="LiveId" clId="{F347243B-8F17-B44E-88F7-A6225374BD44}" dt="2022-10-19T13:02:24.359" v="7442" actId="20578"/>
        <pc:sldMkLst>
          <pc:docMk/>
          <pc:sldMk cId="2997356295" sldId="360"/>
        </pc:sldMkLst>
        <pc:spChg chg="del">
          <ac:chgData name="Kemal Önen" userId="3c9c56e8327bd642" providerId="LiveId" clId="{F347243B-8F17-B44E-88F7-A6225374BD44}" dt="2022-10-10T15:57:06.348" v="1729" actId="21"/>
          <ac:spMkLst>
            <pc:docMk/>
            <pc:sldMk cId="2997356295" sldId="360"/>
            <ac:spMk id="2" creationId="{676D5921-ED3D-E10B-7219-BCC7E441D710}"/>
          </ac:spMkLst>
        </pc:spChg>
        <pc:spChg chg="mod">
          <ac:chgData name="Kemal Önen" userId="3c9c56e8327bd642" providerId="LiveId" clId="{F347243B-8F17-B44E-88F7-A6225374BD44}" dt="2022-10-10T10:42:34.482" v="894" actId="14100"/>
          <ac:spMkLst>
            <pc:docMk/>
            <pc:sldMk cId="2997356295" sldId="360"/>
            <ac:spMk id="3" creationId="{58BC98AC-F4EF-18BC-0F85-E9D5E8FC8192}"/>
          </ac:spMkLst>
        </pc:spChg>
        <pc:spChg chg="add del mod">
          <ac:chgData name="Kemal Önen" userId="3c9c56e8327bd642" providerId="LiveId" clId="{F347243B-8F17-B44E-88F7-A6225374BD44}" dt="2022-10-10T15:57:03.972" v="1728" actId="21"/>
          <ac:spMkLst>
            <pc:docMk/>
            <pc:sldMk cId="2997356295" sldId="360"/>
            <ac:spMk id="4" creationId="{05612F0B-DA75-0C2E-5B85-4AFBFE5CCBD4}"/>
          </ac:spMkLst>
        </pc:spChg>
        <pc:spChg chg="add mod">
          <ac:chgData name="Kemal Önen" userId="3c9c56e8327bd642" providerId="LiveId" clId="{F347243B-8F17-B44E-88F7-A6225374BD44}" dt="2022-10-10T16:00:55.439" v="1764" actId="1076"/>
          <ac:spMkLst>
            <pc:docMk/>
            <pc:sldMk cId="2997356295" sldId="360"/>
            <ac:spMk id="5" creationId="{747EA744-03C7-8039-B53E-CA02330C7DAC}"/>
          </ac:spMkLst>
        </pc:spChg>
        <pc:spChg chg="add mod">
          <ac:chgData name="Kemal Önen" userId="3c9c56e8327bd642" providerId="LiveId" clId="{F347243B-8F17-B44E-88F7-A6225374BD44}" dt="2022-10-10T16:00:46.299" v="1762" actId="1076"/>
          <ac:spMkLst>
            <pc:docMk/>
            <pc:sldMk cId="2997356295" sldId="360"/>
            <ac:spMk id="6" creationId="{9108CC02-B428-E994-A77C-AF0906B947EC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7" creationId="{79A1FC81-6439-0471-D065-3557CF690616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8" creationId="{61F2554F-D847-EECA-F915-E9EC4D47FA24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0" creationId="{E3289297-4318-F6AD-C445-27D32B79A457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2" creationId="{FBC22424-310F-42F5-8F8A-40DC4C63006D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3" creationId="{D67D1439-7E4C-33BD-BC44-66FAC0F110CE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4" creationId="{7D660E30-9FFE-01C8-EB29-C8B1CFBE028F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5" creationId="{DF2A3310-7130-4BEC-C496-11C50F781D45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6" creationId="{DCB8AC4A-6B2E-80E0-AD5E-162DB90ED8D0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17" creationId="{AC4181DB-DA4E-CE3F-7FEF-C220535296E0}"/>
          </ac:spMkLst>
        </pc:spChg>
        <pc:spChg chg="add mod">
          <ac:chgData name="Kemal Önen" userId="3c9c56e8327bd642" providerId="LiveId" clId="{F347243B-8F17-B44E-88F7-A6225374BD44}" dt="2022-10-10T16:01:08.417" v="1766" actId="1076"/>
          <ac:spMkLst>
            <pc:docMk/>
            <pc:sldMk cId="2997356295" sldId="360"/>
            <ac:spMk id="21" creationId="{0E8A60D4-AE74-CAD2-EF51-EDCD1377824A}"/>
          </ac:spMkLst>
        </pc:spChg>
        <pc:spChg chg="add mod">
          <ac:chgData name="Kemal Önen" userId="3c9c56e8327bd642" providerId="LiveId" clId="{F347243B-8F17-B44E-88F7-A6225374BD44}" dt="2022-10-10T16:01:21.227" v="1771" actId="1076"/>
          <ac:spMkLst>
            <pc:docMk/>
            <pc:sldMk cId="2997356295" sldId="360"/>
            <ac:spMk id="22" creationId="{6C9F8981-C339-099F-5C90-F0D61C89F0E6}"/>
          </ac:spMkLst>
        </pc:spChg>
        <pc:spChg chg="add mod">
          <ac:chgData name="Kemal Önen" userId="3c9c56e8327bd642" providerId="LiveId" clId="{F347243B-8F17-B44E-88F7-A6225374BD44}" dt="2022-10-10T16:02:21.493" v="1784" actId="1036"/>
          <ac:spMkLst>
            <pc:docMk/>
            <pc:sldMk cId="2997356295" sldId="360"/>
            <ac:spMk id="23" creationId="{119AE8E7-9626-1257-E94D-A720DEA073BA}"/>
          </ac:spMkLst>
        </pc:spChg>
        <pc:spChg chg="add mod">
          <ac:chgData name="Kemal Önen" userId="3c9c56e8327bd642" providerId="LiveId" clId="{F347243B-8F17-B44E-88F7-A6225374BD44}" dt="2022-10-10T16:01:43.348" v="1774" actId="1076"/>
          <ac:spMkLst>
            <pc:docMk/>
            <pc:sldMk cId="2997356295" sldId="360"/>
            <ac:spMk id="24" creationId="{B7FFA3E0-E0B5-638D-95D4-AF6A3E676D8F}"/>
          </ac:spMkLst>
        </pc:spChg>
        <pc:spChg chg="add mod">
          <ac:chgData name="Kemal Önen" userId="3c9c56e8327bd642" providerId="LiveId" clId="{F347243B-8F17-B44E-88F7-A6225374BD44}" dt="2022-10-10T15:57:47.398" v="1736" actId="164"/>
          <ac:spMkLst>
            <pc:docMk/>
            <pc:sldMk cId="2997356295" sldId="360"/>
            <ac:spMk id="25" creationId="{8F36528E-D219-142C-35A5-CBD2A576C337}"/>
          </ac:spMkLst>
        </pc:spChg>
        <pc:spChg chg="add del mod">
          <ac:chgData name="Kemal Önen" userId="3c9c56e8327bd642" providerId="LiveId" clId="{F347243B-8F17-B44E-88F7-A6225374BD44}" dt="2022-10-10T15:57:26.278" v="1735"/>
          <ac:spMkLst>
            <pc:docMk/>
            <pc:sldMk cId="2997356295" sldId="360"/>
            <ac:spMk id="26" creationId="{5735F236-F3D6-1706-B82C-8253D9C799CC}"/>
          </ac:spMkLst>
        </pc:spChg>
        <pc:spChg chg="add mod">
          <ac:chgData name="Kemal Önen" userId="3c9c56e8327bd642" providerId="LiveId" clId="{F347243B-8F17-B44E-88F7-A6225374BD44}" dt="2022-10-10T16:03:02.727" v="1791" actId="1582"/>
          <ac:spMkLst>
            <pc:docMk/>
            <pc:sldMk cId="2997356295" sldId="360"/>
            <ac:spMk id="30" creationId="{56C1CA15-7D76-13ED-9342-085DCAF9EC79}"/>
          </ac:spMkLst>
        </pc:spChg>
        <pc:spChg chg="add mod">
          <ac:chgData name="Kemal Önen" userId="3c9c56e8327bd642" providerId="LiveId" clId="{F347243B-8F17-B44E-88F7-A6225374BD44}" dt="2022-10-16T12:17:06.742" v="5215" actId="16959"/>
          <ac:spMkLst>
            <pc:docMk/>
            <pc:sldMk cId="2997356295" sldId="360"/>
            <ac:spMk id="34" creationId="{858B9B72-8D6F-8501-8049-9D0740DDC03C}"/>
          </ac:spMkLst>
        </pc:spChg>
        <pc:spChg chg="add del mod">
          <ac:chgData name="Kemal Önen" userId="3c9c56e8327bd642" providerId="LiveId" clId="{F347243B-8F17-B44E-88F7-A6225374BD44}" dt="2022-10-10T16:19:55.679" v="1873" actId="1076"/>
          <ac:spMkLst>
            <pc:docMk/>
            <pc:sldMk cId="2997356295" sldId="360"/>
            <ac:spMk id="36" creationId="{9494558B-AF18-F19A-251B-35CBB0A88ABC}"/>
          </ac:spMkLst>
        </pc:spChg>
        <pc:spChg chg="add mod">
          <ac:chgData name="Kemal Önen" userId="3c9c56e8327bd642" providerId="LiveId" clId="{F347243B-8F17-B44E-88F7-A6225374BD44}" dt="2022-10-10T16:26:21.042" v="1953" actId="1036"/>
          <ac:spMkLst>
            <pc:docMk/>
            <pc:sldMk cId="2997356295" sldId="360"/>
            <ac:spMk id="37" creationId="{0C2B0E32-2C2C-9121-233B-230B39C2D262}"/>
          </ac:spMkLst>
        </pc:spChg>
        <pc:spChg chg="add mod">
          <ac:chgData name="Kemal Önen" userId="3c9c56e8327bd642" providerId="LiveId" clId="{F347243B-8F17-B44E-88F7-A6225374BD44}" dt="2022-10-10T16:26:21.042" v="1953" actId="1036"/>
          <ac:spMkLst>
            <pc:docMk/>
            <pc:sldMk cId="2997356295" sldId="360"/>
            <ac:spMk id="38" creationId="{F2109DE8-5BAD-D93F-3B70-BE47A77726DF}"/>
          </ac:spMkLst>
        </pc:spChg>
        <pc:spChg chg="add mod">
          <ac:chgData name="Kemal Önen" userId="3c9c56e8327bd642" providerId="LiveId" clId="{F347243B-8F17-B44E-88F7-A6225374BD44}" dt="2022-10-10T16:26:21.042" v="1953" actId="1036"/>
          <ac:spMkLst>
            <pc:docMk/>
            <pc:sldMk cId="2997356295" sldId="360"/>
            <ac:spMk id="39" creationId="{C025D63A-6B8F-47B3-52CC-BF2D9EF79DF1}"/>
          </ac:spMkLst>
        </pc:spChg>
        <pc:spChg chg="add del mod">
          <ac:chgData name="Kemal Önen" userId="3c9c56e8327bd642" providerId="LiveId" clId="{F347243B-8F17-B44E-88F7-A6225374BD44}" dt="2022-10-10T16:29:36.396" v="1972" actId="21"/>
          <ac:spMkLst>
            <pc:docMk/>
            <pc:sldMk cId="2997356295" sldId="360"/>
            <ac:spMk id="40" creationId="{08A0844C-2C72-23E0-B5C1-E45FCEA8FD4F}"/>
          </ac:spMkLst>
        </pc:spChg>
        <pc:grpChg chg="add mod">
          <ac:chgData name="Kemal Önen" userId="3c9c56e8327bd642" providerId="LiveId" clId="{F347243B-8F17-B44E-88F7-A6225374BD44}" dt="2022-10-10T15:57:47.398" v="1736" actId="164"/>
          <ac:grpSpMkLst>
            <pc:docMk/>
            <pc:sldMk cId="2997356295" sldId="360"/>
            <ac:grpSpMk id="18" creationId="{4CFF80B2-9AC2-0A67-6C65-792A99F7F6D7}"/>
          </ac:grpSpMkLst>
        </pc:grpChg>
        <pc:grpChg chg="add del mod">
          <ac:chgData name="Kemal Önen" userId="3c9c56e8327bd642" providerId="LiveId" clId="{F347243B-8F17-B44E-88F7-A6225374BD44}" dt="2022-10-10T15:57:59.317" v="1739" actId="21"/>
          <ac:grpSpMkLst>
            <pc:docMk/>
            <pc:sldMk cId="2997356295" sldId="360"/>
            <ac:grpSpMk id="28" creationId="{8363BACB-95A6-D4A8-AC34-2877D2AF9983}"/>
          </ac:grpSpMkLst>
        </pc:grpChg>
        <pc:picChg chg="add mod">
          <ac:chgData name="Kemal Önen" userId="3c9c56e8327bd642" providerId="LiveId" clId="{F347243B-8F17-B44E-88F7-A6225374BD44}" dt="2022-10-10T15:59:16.522" v="1745" actId="1076"/>
          <ac:picMkLst>
            <pc:docMk/>
            <pc:sldMk cId="2997356295" sldId="360"/>
            <ac:picMk id="29" creationId="{3C5CE928-E394-D0CD-B9A3-438603825CE8}"/>
          </ac:picMkLst>
        </pc:picChg>
        <pc:picChg chg="add mod">
          <ac:chgData name="Kemal Önen" userId="3c9c56e8327bd642" providerId="LiveId" clId="{F347243B-8F17-B44E-88F7-A6225374BD44}" dt="2022-10-10T16:22:03.707" v="1888" actId="1076"/>
          <ac:picMkLst>
            <pc:docMk/>
            <pc:sldMk cId="2997356295" sldId="360"/>
            <ac:picMk id="35" creationId="{6DB85107-874E-3776-E818-6E9D04F2F9EF}"/>
          </ac:picMkLst>
        </pc:picChg>
        <pc:inkChg chg="mod">
          <ac:chgData name="Kemal Önen" userId="3c9c56e8327bd642" providerId="LiveId" clId="{F347243B-8F17-B44E-88F7-A6225374BD44}" dt="2022-10-10T15:56:55.885" v="1726"/>
          <ac:inkMkLst>
            <pc:docMk/>
            <pc:sldMk cId="2997356295" sldId="360"/>
            <ac:inkMk id="19" creationId="{4F08DBA8-B96B-5BD0-6297-E9513B60F2DC}"/>
          </ac:inkMkLst>
        </pc:inkChg>
        <pc:inkChg chg="mod">
          <ac:chgData name="Kemal Önen" userId="3c9c56e8327bd642" providerId="LiveId" clId="{F347243B-8F17-B44E-88F7-A6225374BD44}" dt="2022-10-10T15:56:55.885" v="1726"/>
          <ac:inkMkLst>
            <pc:docMk/>
            <pc:sldMk cId="2997356295" sldId="360"/>
            <ac:inkMk id="20" creationId="{76817322-A4FE-2CEA-E2A8-5A34E847C437}"/>
          </ac:inkMkLst>
        </pc:inkChg>
        <pc:cxnChg chg="add mod">
          <ac:chgData name="Kemal Önen" userId="3c9c56e8327bd642" providerId="LiveId" clId="{F347243B-8F17-B44E-88F7-A6225374BD44}" dt="2022-10-10T15:57:59.317" v="1739" actId="21"/>
          <ac:cxnSpMkLst>
            <pc:docMk/>
            <pc:sldMk cId="2997356295" sldId="360"/>
            <ac:cxnSpMk id="9" creationId="{7E300AF4-C6A8-7676-50E3-F551CD408FCF}"/>
          </ac:cxnSpMkLst>
        </pc:cxnChg>
        <pc:cxnChg chg="add mod">
          <ac:chgData name="Kemal Önen" userId="3c9c56e8327bd642" providerId="LiveId" clId="{F347243B-8F17-B44E-88F7-A6225374BD44}" dt="2022-10-10T15:57:47.398" v="1736" actId="164"/>
          <ac:cxnSpMkLst>
            <pc:docMk/>
            <pc:sldMk cId="2997356295" sldId="360"/>
            <ac:cxnSpMk id="11" creationId="{345E15CD-485F-F31B-A171-AEA2176C2BA3}"/>
          </ac:cxnSpMkLst>
        </pc:cxnChg>
        <pc:cxnChg chg="add mod">
          <ac:chgData name="Kemal Önen" userId="3c9c56e8327bd642" providerId="LiveId" clId="{F347243B-8F17-B44E-88F7-A6225374BD44}" dt="2022-10-10T16:03:34.957" v="1798" actId="14100"/>
          <ac:cxnSpMkLst>
            <pc:docMk/>
            <pc:sldMk cId="2997356295" sldId="360"/>
            <ac:cxnSpMk id="32" creationId="{5FC234FA-8E61-9D3F-22D0-614068F75395}"/>
          </ac:cxnSpMkLst>
        </pc:cxnChg>
      </pc:sldChg>
      <pc:sldChg chg="add del">
        <pc:chgData name="Kemal Önen" userId="3c9c56e8327bd642" providerId="LiveId" clId="{F347243B-8F17-B44E-88F7-A6225374BD44}" dt="2022-10-10T10:42:03.007" v="822" actId="2696"/>
        <pc:sldMkLst>
          <pc:docMk/>
          <pc:sldMk cId="3437603165" sldId="360"/>
        </pc:sldMkLst>
      </pc:sldChg>
      <pc:sldChg chg="modSp add del mod">
        <pc:chgData name="Kemal Önen" userId="3c9c56e8327bd642" providerId="LiveId" clId="{F347243B-8F17-B44E-88F7-A6225374BD44}" dt="2022-10-11T09:49:41.581" v="2795" actId="2696"/>
        <pc:sldMkLst>
          <pc:docMk/>
          <pc:sldMk cId="828313732" sldId="361"/>
        </pc:sldMkLst>
        <pc:spChg chg="mod">
          <ac:chgData name="Kemal Önen" userId="3c9c56e8327bd642" providerId="LiveId" clId="{F347243B-8F17-B44E-88F7-A6225374BD44}" dt="2022-10-10T10:46:40.773" v="974" actId="58"/>
          <ac:spMkLst>
            <pc:docMk/>
            <pc:sldMk cId="828313732" sldId="361"/>
            <ac:spMk id="3" creationId="{58BC98AC-F4EF-18BC-0F85-E9D5E8FC8192}"/>
          </ac:spMkLst>
        </pc:spChg>
      </pc:sldChg>
      <pc:sldChg chg="addSp delSp modSp add mod ord">
        <pc:chgData name="Kemal Önen" userId="3c9c56e8327bd642" providerId="LiveId" clId="{F347243B-8F17-B44E-88F7-A6225374BD44}" dt="2022-10-18T11:23:39.145" v="6852" actId="20578"/>
        <pc:sldMkLst>
          <pc:docMk/>
          <pc:sldMk cId="768648668" sldId="362"/>
        </pc:sldMkLst>
        <pc:spChg chg="del mod">
          <ac:chgData name="Kemal Önen" userId="3c9c56e8327bd642" providerId="LiveId" clId="{F347243B-8F17-B44E-88F7-A6225374BD44}" dt="2022-10-17T16:11:24.320" v="6373" actId="21"/>
          <ac:spMkLst>
            <pc:docMk/>
            <pc:sldMk cId="768648668" sldId="362"/>
            <ac:spMk id="2" creationId="{676D5921-ED3D-E10B-7219-BCC7E441D710}"/>
          </ac:spMkLst>
        </pc:spChg>
        <pc:spChg chg="mod">
          <ac:chgData name="Kemal Önen" userId="3c9c56e8327bd642" providerId="LiveId" clId="{F347243B-8F17-B44E-88F7-A6225374BD44}" dt="2022-10-11T09:38:44.770" v="2793" actId="20577"/>
          <ac:spMkLst>
            <pc:docMk/>
            <pc:sldMk cId="768648668" sldId="362"/>
            <ac:spMk id="3" creationId="{58BC98AC-F4EF-18BC-0F85-E9D5E8FC8192}"/>
          </ac:spMkLst>
        </pc:spChg>
        <pc:spChg chg="add del">
          <ac:chgData name="Kemal Önen" userId="3c9c56e8327bd642" providerId="LiveId" clId="{F347243B-8F17-B44E-88F7-A6225374BD44}" dt="2022-10-17T16:13:22.535" v="6384" actId="22"/>
          <ac:spMkLst>
            <pc:docMk/>
            <pc:sldMk cId="768648668" sldId="362"/>
            <ac:spMk id="6" creationId="{A7D89698-162E-3260-E7D5-509743C6CAAC}"/>
          </ac:spMkLst>
        </pc:spChg>
        <pc:picChg chg="add mod">
          <ac:chgData name="Kemal Önen" userId="3c9c56e8327bd642" providerId="LiveId" clId="{F347243B-8F17-B44E-88F7-A6225374BD44}" dt="2022-10-17T16:12:52.717" v="6382" actId="1076"/>
          <ac:picMkLst>
            <pc:docMk/>
            <pc:sldMk cId="768648668" sldId="362"/>
            <ac:picMk id="4" creationId="{52666458-B01F-1363-5150-6A7BEBADDF4B}"/>
          </ac:picMkLst>
        </pc:picChg>
        <pc:picChg chg="add mod modCrop">
          <ac:chgData name="Kemal Önen" userId="3c9c56e8327bd642" providerId="LiveId" clId="{F347243B-8F17-B44E-88F7-A6225374BD44}" dt="2022-10-17T16:17:10.795" v="6441" actId="1076"/>
          <ac:picMkLst>
            <pc:docMk/>
            <pc:sldMk cId="768648668" sldId="362"/>
            <ac:picMk id="8" creationId="{E7DE9305-1A31-5B08-4D8E-E352B261B8B4}"/>
          </ac:picMkLst>
        </pc:picChg>
        <pc:picChg chg="add mod modCrop">
          <ac:chgData name="Kemal Önen" userId="3c9c56e8327bd642" providerId="LiveId" clId="{F347243B-8F17-B44E-88F7-A6225374BD44}" dt="2022-10-17T16:22:39.600" v="6622" actId="1038"/>
          <ac:picMkLst>
            <pc:docMk/>
            <pc:sldMk cId="768648668" sldId="362"/>
            <ac:picMk id="12" creationId="{7F92F32D-6E36-5461-E843-C968F75A98CF}"/>
          </ac:picMkLst>
        </pc:picChg>
        <pc:picChg chg="add mod modCrop">
          <ac:chgData name="Kemal Önen" userId="3c9c56e8327bd642" providerId="LiveId" clId="{F347243B-8F17-B44E-88F7-A6225374BD44}" dt="2022-10-17T16:18:48.929" v="6572" actId="1076"/>
          <ac:picMkLst>
            <pc:docMk/>
            <pc:sldMk cId="768648668" sldId="362"/>
            <ac:picMk id="21" creationId="{B6931474-E930-C1E0-F87A-C936E8470CBB}"/>
          </ac:picMkLst>
        </pc:picChg>
        <pc:picChg chg="add mod modCrop">
          <ac:chgData name="Kemal Önen" userId="3c9c56e8327bd642" providerId="LiveId" clId="{F347243B-8F17-B44E-88F7-A6225374BD44}" dt="2022-10-17T16:19:47.179" v="6587" actId="1076"/>
          <ac:picMkLst>
            <pc:docMk/>
            <pc:sldMk cId="768648668" sldId="362"/>
            <ac:picMk id="24" creationId="{895C7058-4D80-37AE-D688-9E2D610FD129}"/>
          </ac:picMkLst>
        </pc:picChg>
        <pc:picChg chg="add mod modCrop">
          <ac:chgData name="Kemal Önen" userId="3c9c56e8327bd642" providerId="LiveId" clId="{F347243B-8F17-B44E-88F7-A6225374BD44}" dt="2022-10-17T16:22:38.314" v="6620" actId="1038"/>
          <ac:picMkLst>
            <pc:docMk/>
            <pc:sldMk cId="768648668" sldId="362"/>
            <ac:picMk id="27" creationId="{EEEE8324-121F-3FF0-39B0-E07AF96F27E0}"/>
          </ac:picMkLst>
        </pc:picChg>
        <pc:cxnChg chg="add mod">
          <ac:chgData name="Kemal Önen" userId="3c9c56e8327bd642" providerId="LiveId" clId="{F347243B-8F17-B44E-88F7-A6225374BD44}" dt="2022-10-17T16:17:07.294" v="6440" actId="1076"/>
          <ac:cxnSpMkLst>
            <pc:docMk/>
            <pc:sldMk cId="768648668" sldId="362"/>
            <ac:cxnSpMk id="10" creationId="{10369226-9F34-6E1E-F0AC-C77C233F0FD0}"/>
          </ac:cxnSpMkLst>
        </pc:cxnChg>
        <pc:cxnChg chg="add del mod">
          <ac:chgData name="Kemal Önen" userId="3c9c56e8327bd642" providerId="LiveId" clId="{F347243B-8F17-B44E-88F7-A6225374BD44}" dt="2022-10-17T16:17:17.554" v="6443" actId="21"/>
          <ac:cxnSpMkLst>
            <pc:docMk/>
            <pc:sldMk cId="768648668" sldId="362"/>
            <ac:cxnSpMk id="13" creationId="{62ACA82D-BE48-4CD5-7C6D-10D05B2D4DA4}"/>
          </ac:cxnSpMkLst>
        </pc:cxnChg>
        <pc:cxnChg chg="add mod">
          <ac:chgData name="Kemal Önen" userId="3c9c56e8327bd642" providerId="LiveId" clId="{F347243B-8F17-B44E-88F7-A6225374BD44}" dt="2022-10-17T16:21:20.446" v="6596" actId="1036"/>
          <ac:cxnSpMkLst>
            <pc:docMk/>
            <pc:sldMk cId="768648668" sldId="362"/>
            <ac:cxnSpMk id="18" creationId="{EF05F55F-008E-4F0C-31F3-EA7DC1D90C79}"/>
          </ac:cxnSpMkLst>
        </pc:cxnChg>
        <pc:cxnChg chg="add mod">
          <ac:chgData name="Kemal Önen" userId="3c9c56e8327bd642" providerId="LiveId" clId="{F347243B-8F17-B44E-88F7-A6225374BD44}" dt="2022-10-17T16:18:00.964" v="6561" actId="1035"/>
          <ac:cxnSpMkLst>
            <pc:docMk/>
            <pc:sldMk cId="768648668" sldId="362"/>
            <ac:cxnSpMk id="19" creationId="{C2B09B9A-3B8D-DA60-3D58-52773ADB9ED1}"/>
          </ac:cxnSpMkLst>
        </pc:cxnChg>
        <pc:cxnChg chg="add mod">
          <ac:chgData name="Kemal Önen" userId="3c9c56e8327bd642" providerId="LiveId" clId="{F347243B-8F17-B44E-88F7-A6225374BD44}" dt="2022-10-17T16:19:09.079" v="6575" actId="1076"/>
          <ac:cxnSpMkLst>
            <pc:docMk/>
            <pc:sldMk cId="768648668" sldId="362"/>
            <ac:cxnSpMk id="22" creationId="{89E0C831-6FC8-1066-B034-E249683281FC}"/>
          </ac:cxnSpMkLst>
        </pc:cxnChg>
        <pc:cxnChg chg="add mod">
          <ac:chgData name="Kemal Önen" userId="3c9c56e8327bd642" providerId="LiveId" clId="{F347243B-8F17-B44E-88F7-A6225374BD44}" dt="2022-10-17T16:20:54.727" v="6591" actId="1036"/>
          <ac:cxnSpMkLst>
            <pc:docMk/>
            <pc:sldMk cId="768648668" sldId="362"/>
            <ac:cxnSpMk id="25" creationId="{423C7224-30E4-FDC6-DE4D-9E42A0B653B1}"/>
          </ac:cxnSpMkLst>
        </pc:cxnChg>
      </pc:sldChg>
      <pc:sldChg chg="addSp delSp modSp add mod ord">
        <pc:chgData name="Kemal Önen" userId="3c9c56e8327bd642" providerId="LiveId" clId="{F347243B-8F17-B44E-88F7-A6225374BD44}" dt="2022-10-18T18:28:31.402" v="7388" actId="1036"/>
        <pc:sldMkLst>
          <pc:docMk/>
          <pc:sldMk cId="2256852417" sldId="363"/>
        </pc:sldMkLst>
        <pc:spChg chg="mod">
          <ac:chgData name="Kemal Önen" userId="3c9c56e8327bd642" providerId="LiveId" clId="{F347243B-8F17-B44E-88F7-A6225374BD44}" dt="2022-10-10T10:48:24.098" v="1087" actId="20577"/>
          <ac:spMkLst>
            <pc:docMk/>
            <pc:sldMk cId="2256852417" sldId="363"/>
            <ac:spMk id="3" creationId="{B40C3E6E-3A3C-9588-E6A3-6C86C46EC985}"/>
          </ac:spMkLst>
        </pc:spChg>
        <pc:spChg chg="add mod">
          <ac:chgData name="Kemal Önen" userId="3c9c56e8327bd642" providerId="LiveId" clId="{F347243B-8F17-B44E-88F7-A6225374BD44}" dt="2022-10-18T18:28:22.240" v="7369" actId="20577"/>
          <ac:spMkLst>
            <pc:docMk/>
            <pc:sldMk cId="2256852417" sldId="363"/>
            <ac:spMk id="5" creationId="{52FB112D-2245-B7B6-2A89-A62067D1F71C}"/>
          </ac:spMkLst>
        </pc:spChg>
        <pc:graphicFrameChg chg="del">
          <ac:chgData name="Kemal Önen" userId="3c9c56e8327bd642" providerId="LiveId" clId="{F347243B-8F17-B44E-88F7-A6225374BD44}" dt="2022-10-10T10:48:31.686" v="1088" actId="21"/>
          <ac:graphicFrameMkLst>
            <pc:docMk/>
            <pc:sldMk cId="2256852417" sldId="363"/>
            <ac:graphicFrameMk id="4" creationId="{0A12C176-7654-3E44-19F3-61256A050498}"/>
          </ac:graphicFrameMkLst>
        </pc:graphicFrameChg>
        <pc:graphicFrameChg chg="add mod modGraphic">
          <ac:chgData name="Kemal Önen" userId="3c9c56e8327bd642" providerId="LiveId" clId="{F347243B-8F17-B44E-88F7-A6225374BD44}" dt="2022-10-18T18:28:31.402" v="7388" actId="1036"/>
          <ac:graphicFrameMkLst>
            <pc:docMk/>
            <pc:sldMk cId="2256852417" sldId="363"/>
            <ac:graphicFrameMk id="6" creationId="{FFC62397-6CC5-677A-C410-8FF0F83F8952}"/>
          </ac:graphicFrameMkLst>
        </pc:graphicFrameChg>
      </pc:sldChg>
      <pc:sldChg chg="addSp delSp modSp add mod modAnim">
        <pc:chgData name="Kemal Önen" userId="3c9c56e8327bd642" providerId="LiveId" clId="{F347243B-8F17-B44E-88F7-A6225374BD44}" dt="2022-10-19T13:00:30.493" v="7392" actId="1076"/>
        <pc:sldMkLst>
          <pc:docMk/>
          <pc:sldMk cId="3608708829" sldId="364"/>
        </pc:sldMkLst>
        <pc:spChg chg="del">
          <ac:chgData name="Kemal Önen" userId="3c9c56e8327bd642" providerId="LiveId" clId="{F347243B-8F17-B44E-88F7-A6225374BD44}" dt="2022-10-16T11:31:54.002" v="4227" actId="21"/>
          <ac:spMkLst>
            <pc:docMk/>
            <pc:sldMk cId="3608708829" sldId="364"/>
            <ac:spMk id="2" creationId="{C474677D-31CD-3459-BB67-E3C534280F3B}"/>
          </ac:spMkLst>
        </pc:spChg>
        <pc:spChg chg="mod">
          <ac:chgData name="Kemal Önen" userId="3c9c56e8327bd642" providerId="LiveId" clId="{F347243B-8F17-B44E-88F7-A6225374BD44}" dt="2022-10-18T11:09:54.752" v="6745"/>
          <ac:spMkLst>
            <pc:docMk/>
            <pc:sldMk cId="3608708829" sldId="364"/>
            <ac:spMk id="3" creationId="{B3310259-A811-A2AB-8DE2-8A27485889F0}"/>
          </ac:spMkLst>
        </pc:spChg>
        <pc:spChg chg="add mod">
          <ac:chgData name="Kemal Önen" userId="3c9c56e8327bd642" providerId="LiveId" clId="{F347243B-8F17-B44E-88F7-A6225374BD44}" dt="2022-10-16T11:33:17.828" v="4296" actId="20577"/>
          <ac:spMkLst>
            <pc:docMk/>
            <pc:sldMk cId="3608708829" sldId="364"/>
            <ac:spMk id="4" creationId="{52A185C5-FED5-50A0-EC96-5B5CE0365A82}"/>
          </ac:spMkLst>
        </pc:spChg>
        <pc:spChg chg="add mod">
          <ac:chgData name="Kemal Önen" userId="3c9c56e8327bd642" providerId="LiveId" clId="{F347243B-8F17-B44E-88F7-A6225374BD44}" dt="2022-10-16T11:34:55.428" v="4393" actId="113"/>
          <ac:spMkLst>
            <pc:docMk/>
            <pc:sldMk cId="3608708829" sldId="364"/>
            <ac:spMk id="5" creationId="{CDBE3B9D-F965-97E0-C420-2A96D2FBC409}"/>
          </ac:spMkLst>
        </pc:spChg>
        <pc:spChg chg="add mod">
          <ac:chgData name="Kemal Önen" userId="3c9c56e8327bd642" providerId="LiveId" clId="{F347243B-8F17-B44E-88F7-A6225374BD44}" dt="2022-10-16T11:38:31.626" v="4522" actId="20577"/>
          <ac:spMkLst>
            <pc:docMk/>
            <pc:sldMk cId="3608708829" sldId="364"/>
            <ac:spMk id="6" creationId="{BF2E4306-A04A-2B44-2AEA-4F6E4B5F2D7D}"/>
          </ac:spMkLst>
        </pc:spChg>
        <pc:spChg chg="add mod">
          <ac:chgData name="Kemal Önen" userId="3c9c56e8327bd642" providerId="LiveId" clId="{F347243B-8F17-B44E-88F7-A6225374BD44}" dt="2022-10-17T20:46:45.551" v="6626" actId="113"/>
          <ac:spMkLst>
            <pc:docMk/>
            <pc:sldMk cId="3608708829" sldId="364"/>
            <ac:spMk id="7" creationId="{DB69A26B-DE6E-D06C-2CBA-E34C61D30BEA}"/>
          </ac:spMkLst>
        </pc:spChg>
        <pc:spChg chg="add del mod">
          <ac:chgData name="Kemal Önen" userId="3c9c56e8327bd642" providerId="LiveId" clId="{F347243B-8F17-B44E-88F7-A6225374BD44}" dt="2022-10-16T11:32:19.892" v="4231" actId="21"/>
          <ac:spMkLst>
            <pc:docMk/>
            <pc:sldMk cId="3608708829" sldId="364"/>
            <ac:spMk id="8" creationId="{EFAD0358-588C-7B2A-1E63-B1D2E0FD354A}"/>
          </ac:spMkLst>
        </pc:spChg>
        <pc:spChg chg="add del mod">
          <ac:chgData name="Kemal Önen" userId="3c9c56e8327bd642" providerId="LiveId" clId="{F347243B-8F17-B44E-88F7-A6225374BD44}" dt="2022-10-16T11:32:21.214" v="4232" actId="21"/>
          <ac:spMkLst>
            <pc:docMk/>
            <pc:sldMk cId="3608708829" sldId="364"/>
            <ac:spMk id="9" creationId="{4F6DC9EF-5691-7E8A-CDA1-ACC9F998C619}"/>
          </ac:spMkLst>
        </pc:spChg>
        <pc:spChg chg="add del mod">
          <ac:chgData name="Kemal Önen" userId="3c9c56e8327bd642" providerId="LiveId" clId="{F347243B-8F17-B44E-88F7-A6225374BD44}" dt="2022-10-16T11:32:18.640" v="4230" actId="21"/>
          <ac:spMkLst>
            <pc:docMk/>
            <pc:sldMk cId="3608708829" sldId="364"/>
            <ac:spMk id="10" creationId="{1BADF1A8-C7F4-0FCF-A0DF-43D4F12289DE}"/>
          </ac:spMkLst>
        </pc:spChg>
        <pc:spChg chg="add del mod">
          <ac:chgData name="Kemal Önen" userId="3c9c56e8327bd642" providerId="LiveId" clId="{F347243B-8F17-B44E-88F7-A6225374BD44}" dt="2022-10-16T11:32:15.595" v="4228" actId="21"/>
          <ac:spMkLst>
            <pc:docMk/>
            <pc:sldMk cId="3608708829" sldId="364"/>
            <ac:spMk id="11" creationId="{56B8B6AE-CF2B-B8AE-719A-7682040C06AC}"/>
          </ac:spMkLst>
        </pc:spChg>
        <pc:spChg chg="add del mod">
          <ac:chgData name="Kemal Önen" userId="3c9c56e8327bd642" providerId="LiveId" clId="{F347243B-8F17-B44E-88F7-A6225374BD44}" dt="2022-10-16T11:32:22.178" v="4233" actId="21"/>
          <ac:spMkLst>
            <pc:docMk/>
            <pc:sldMk cId="3608708829" sldId="364"/>
            <ac:spMk id="12" creationId="{999EE9BE-A634-35D2-D418-EA6DE4FF7E3B}"/>
          </ac:spMkLst>
        </pc:spChg>
        <pc:spChg chg="add del mod">
          <ac:chgData name="Kemal Önen" userId="3c9c56e8327bd642" providerId="LiveId" clId="{F347243B-8F17-B44E-88F7-A6225374BD44}" dt="2022-10-16T11:32:26.357" v="4234" actId="21"/>
          <ac:spMkLst>
            <pc:docMk/>
            <pc:sldMk cId="3608708829" sldId="364"/>
            <ac:spMk id="13" creationId="{2D450510-A217-E6AC-C8BA-320F78956FF5}"/>
          </ac:spMkLst>
        </pc:spChg>
        <pc:spChg chg="add del mod">
          <ac:chgData name="Kemal Önen" userId="3c9c56e8327bd642" providerId="LiveId" clId="{F347243B-8F17-B44E-88F7-A6225374BD44}" dt="2022-10-16T11:32:16.901" v="4229" actId="21"/>
          <ac:spMkLst>
            <pc:docMk/>
            <pc:sldMk cId="3608708829" sldId="364"/>
            <ac:spMk id="14" creationId="{3180D7C4-8CB3-F2A4-FBA0-EB5FA2E87B81}"/>
          </ac:spMkLst>
        </pc:spChg>
        <pc:spChg chg="add mod">
          <ac:chgData name="Kemal Önen" userId="3c9c56e8327bd642" providerId="LiveId" clId="{F347243B-8F17-B44E-88F7-A6225374BD44}" dt="2022-10-16T11:33:43.981" v="4306" actId="20577"/>
          <ac:spMkLst>
            <pc:docMk/>
            <pc:sldMk cId="3608708829" sldId="364"/>
            <ac:spMk id="15" creationId="{8CF84931-95E1-4EE4-3E78-CC2B2FA66838}"/>
          </ac:spMkLst>
        </pc:spChg>
        <pc:spChg chg="add del mod">
          <ac:chgData name="Kemal Önen" userId="3c9c56e8327bd642" providerId="LiveId" clId="{F347243B-8F17-B44E-88F7-A6225374BD44}" dt="2022-10-16T11:34:03.823" v="4343" actId="21"/>
          <ac:spMkLst>
            <pc:docMk/>
            <pc:sldMk cId="3608708829" sldId="364"/>
            <ac:spMk id="16" creationId="{CF97E273-F855-9CDE-DB75-15C8D4DC7A90}"/>
          </ac:spMkLst>
        </pc:spChg>
        <pc:spChg chg="add mod">
          <ac:chgData name="Kemal Önen" userId="3c9c56e8327bd642" providerId="LiveId" clId="{F347243B-8F17-B44E-88F7-A6225374BD44}" dt="2022-10-16T11:34:25.822" v="4367" actId="404"/>
          <ac:spMkLst>
            <pc:docMk/>
            <pc:sldMk cId="3608708829" sldId="364"/>
            <ac:spMk id="17" creationId="{13B9E4A3-EC7E-25CB-33E4-4DE80239E426}"/>
          </ac:spMkLst>
        </pc:spChg>
        <pc:spChg chg="add mod">
          <ac:chgData name="Kemal Önen" userId="3c9c56e8327bd642" providerId="LiveId" clId="{F347243B-8F17-B44E-88F7-A6225374BD44}" dt="2022-10-16T11:37:27.852" v="4492" actId="20577"/>
          <ac:spMkLst>
            <pc:docMk/>
            <pc:sldMk cId="3608708829" sldId="364"/>
            <ac:spMk id="18" creationId="{64E9ED48-07DB-1F09-99AF-118E29656556}"/>
          </ac:spMkLst>
        </pc:spChg>
        <pc:spChg chg="add mod">
          <ac:chgData name="Kemal Önen" userId="3c9c56e8327bd642" providerId="LiveId" clId="{F347243B-8F17-B44E-88F7-A6225374BD44}" dt="2022-10-16T11:38:20.757" v="4513" actId="1076"/>
          <ac:spMkLst>
            <pc:docMk/>
            <pc:sldMk cId="3608708829" sldId="364"/>
            <ac:spMk id="19" creationId="{3FE3035D-9499-D7E4-58B6-5AA1342B48AE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0" creationId="{ACF9F2F2-2315-74E3-04DF-335405A5371A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1" creationId="{7AE3F7D8-9F84-1895-91C2-F5F6A7BCC12B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3" creationId="{72171608-6F22-5E83-C7AE-6326354B7521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4" creationId="{F318ADB7-EEE4-9EC0-FE36-0BF8B8E28273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6" creationId="{9D517E1A-CB59-2FC2-CD49-605AD76441A3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7" creationId="{A30ECD98-797B-F40F-8D57-E0A97E5738FD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28" creationId="{09FE47A4-60AF-C3D0-186C-D362B2843C5C}"/>
          </ac:spMkLst>
        </pc:spChg>
        <pc:spChg chg="add del mod">
          <ac:chgData name="Kemal Önen" userId="3c9c56e8327bd642" providerId="LiveId" clId="{F347243B-8F17-B44E-88F7-A6225374BD44}" dt="2022-10-16T11:41:27.551" v="4567"/>
          <ac:spMkLst>
            <pc:docMk/>
            <pc:sldMk cId="3608708829" sldId="364"/>
            <ac:spMk id="29" creationId="{0EF030B5-AB48-6F25-58EB-3FA16036C485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30" creationId="{85DE99BC-3AC4-FAD6-E697-895986E370D4}"/>
          </ac:spMkLst>
        </pc:spChg>
        <pc:spChg chg="add mod">
          <ac:chgData name="Kemal Önen" userId="3c9c56e8327bd642" providerId="LiveId" clId="{F347243B-8F17-B44E-88F7-A6225374BD44}" dt="2022-10-16T11:45:03.438" v="4673" actId="1035"/>
          <ac:spMkLst>
            <pc:docMk/>
            <pc:sldMk cId="3608708829" sldId="364"/>
            <ac:spMk id="31" creationId="{68CE5D47-351E-2C26-17F3-0C0750A05303}"/>
          </ac:spMkLst>
        </pc:spChg>
        <pc:spChg chg="add mod">
          <ac:chgData name="Kemal Önen" userId="3c9c56e8327bd642" providerId="LiveId" clId="{F347243B-8F17-B44E-88F7-A6225374BD44}" dt="2022-10-16T11:44:52.914" v="4664" actId="1076"/>
          <ac:spMkLst>
            <pc:docMk/>
            <pc:sldMk cId="3608708829" sldId="364"/>
            <ac:spMk id="32" creationId="{9C8E4730-D110-890D-B8BF-0BE627DB6EE5}"/>
          </ac:spMkLst>
        </pc:spChg>
        <pc:spChg chg="add mod">
          <ac:chgData name="Kemal Önen" userId="3c9c56e8327bd642" providerId="LiveId" clId="{F347243B-8F17-B44E-88F7-A6225374BD44}" dt="2022-10-17T20:46:51.972" v="6627"/>
          <ac:spMkLst>
            <pc:docMk/>
            <pc:sldMk cId="3608708829" sldId="364"/>
            <ac:spMk id="33" creationId="{03527322-A218-7D52-95BB-4B39CDA6797F}"/>
          </ac:spMkLst>
        </pc:spChg>
        <pc:spChg chg="add mod">
          <ac:chgData name="Kemal Önen" userId="3c9c56e8327bd642" providerId="LiveId" clId="{F347243B-8F17-B44E-88F7-A6225374BD44}" dt="2022-10-16T11:53:17.523" v="4803"/>
          <ac:spMkLst>
            <pc:docMk/>
            <pc:sldMk cId="3608708829" sldId="364"/>
            <ac:spMk id="34" creationId="{E7B65E0F-1EFF-C3D3-2945-E623340E88B4}"/>
          </ac:spMkLst>
        </pc:spChg>
        <pc:spChg chg="add mod">
          <ac:chgData name="Kemal Önen" userId="3c9c56e8327bd642" providerId="LiveId" clId="{F347243B-8F17-B44E-88F7-A6225374BD44}" dt="2022-10-19T13:00:30.493" v="7392" actId="1076"/>
          <ac:spMkLst>
            <pc:docMk/>
            <pc:sldMk cId="3608708829" sldId="364"/>
            <ac:spMk id="35" creationId="{789704AE-A181-90C2-24DB-38C3140F4B33}"/>
          </ac:spMkLst>
        </pc:spChg>
        <pc:cxnChg chg="add mod">
          <ac:chgData name="Kemal Önen" userId="3c9c56e8327bd642" providerId="LiveId" clId="{F347243B-8F17-B44E-88F7-A6225374BD44}" dt="2022-10-16T11:45:03.438" v="4673" actId="1035"/>
          <ac:cxnSpMkLst>
            <pc:docMk/>
            <pc:sldMk cId="3608708829" sldId="364"/>
            <ac:cxnSpMk id="22" creationId="{1AE48DF7-3161-8BDA-AA70-3890C36DD569}"/>
          </ac:cxnSpMkLst>
        </pc:cxnChg>
        <pc:cxnChg chg="add mod">
          <ac:chgData name="Kemal Önen" userId="3c9c56e8327bd642" providerId="LiveId" clId="{F347243B-8F17-B44E-88F7-A6225374BD44}" dt="2022-10-16T11:45:03.438" v="4673" actId="1035"/>
          <ac:cxnSpMkLst>
            <pc:docMk/>
            <pc:sldMk cId="3608708829" sldId="364"/>
            <ac:cxnSpMk id="25" creationId="{84C3D006-E890-C470-56A3-A32CF0193A11}"/>
          </ac:cxnSpMkLst>
        </pc:cxnChg>
      </pc:sldChg>
      <pc:sldChg chg="add del">
        <pc:chgData name="Kemal Önen" userId="3c9c56e8327bd642" providerId="LiveId" clId="{F347243B-8F17-B44E-88F7-A6225374BD44}" dt="2022-10-16T11:38:12.190" v="4510" actId="2696"/>
        <pc:sldMkLst>
          <pc:docMk/>
          <pc:sldMk cId="3913993425" sldId="365"/>
        </pc:sldMkLst>
      </pc:sldChg>
      <pc:sldChg chg="add del">
        <pc:chgData name="Kemal Önen" userId="3c9c56e8327bd642" providerId="LiveId" clId="{F347243B-8F17-B44E-88F7-A6225374BD44}" dt="2022-10-16T16:28:14.108" v="5304"/>
        <pc:sldMkLst>
          <pc:docMk/>
          <pc:sldMk cId="98670" sldId="366"/>
        </pc:sldMkLst>
      </pc:sldChg>
      <pc:sldChg chg="modSp add del mod">
        <pc:chgData name="Kemal Önen" userId="3c9c56e8327bd642" providerId="LiveId" clId="{F347243B-8F17-B44E-88F7-A6225374BD44}" dt="2022-10-16T16:27:02.704" v="5217" actId="2696"/>
        <pc:sldMkLst>
          <pc:docMk/>
          <pc:sldMk cId="3336487096" sldId="366"/>
        </pc:sldMkLst>
        <pc:spChg chg="mod">
          <ac:chgData name="Kemal Önen" userId="3c9c56e8327bd642" providerId="LiveId" clId="{F347243B-8F17-B44E-88F7-A6225374BD44}" dt="2022-10-10T11:13:59.747" v="1470" actId="113"/>
          <ac:spMkLst>
            <pc:docMk/>
            <pc:sldMk cId="3336487096" sldId="366"/>
            <ac:spMk id="2" creationId="{676D5921-ED3D-E10B-7219-BCC7E441D710}"/>
          </ac:spMkLst>
        </pc:spChg>
        <pc:spChg chg="mod">
          <ac:chgData name="Kemal Önen" userId="3c9c56e8327bd642" providerId="LiveId" clId="{F347243B-8F17-B44E-88F7-A6225374BD44}" dt="2022-10-10T11:11:30.598" v="1178" actId="20577"/>
          <ac:spMkLst>
            <pc:docMk/>
            <pc:sldMk cId="3336487096" sldId="366"/>
            <ac:spMk id="3" creationId="{58BC98AC-F4EF-18BC-0F85-E9D5E8FC8192}"/>
          </ac:spMkLst>
        </pc:spChg>
      </pc:sldChg>
      <pc:sldChg chg="add del">
        <pc:chgData name="Kemal Önen" userId="3c9c56e8327bd642" providerId="LiveId" clId="{F347243B-8F17-B44E-88F7-A6225374BD44}" dt="2022-10-10T14:17:16.290" v="1477"/>
        <pc:sldMkLst>
          <pc:docMk/>
          <pc:sldMk cId="3709992088" sldId="367"/>
        </pc:sldMkLst>
      </pc:sldChg>
      <pc:sldChg chg="addSp delSp modSp new mod ord">
        <pc:chgData name="Kemal Önen" userId="3c9c56e8327bd642" providerId="LiveId" clId="{F347243B-8F17-B44E-88F7-A6225374BD44}" dt="2022-10-18T11:23:36.811" v="6851" actId="20578"/>
        <pc:sldMkLst>
          <pc:docMk/>
          <pc:sldMk cId="3885128804" sldId="367"/>
        </pc:sldMkLst>
        <pc:spChg chg="mod">
          <ac:chgData name="Kemal Önen" userId="3c9c56e8327bd642" providerId="LiveId" clId="{F347243B-8F17-B44E-88F7-A6225374BD44}" dt="2022-10-10T16:51:59.210" v="2456" actId="1076"/>
          <ac:spMkLst>
            <pc:docMk/>
            <pc:sldMk cId="3885128804" sldId="367"/>
            <ac:spMk id="2" creationId="{DEAC5BA3-6417-2DF6-3D7B-ED15D75B0DE4}"/>
          </ac:spMkLst>
        </pc:spChg>
        <pc:spChg chg="mod">
          <ac:chgData name="Kemal Önen" userId="3c9c56e8327bd642" providerId="LiveId" clId="{F347243B-8F17-B44E-88F7-A6225374BD44}" dt="2022-10-10T14:17:40.518" v="1479"/>
          <ac:spMkLst>
            <pc:docMk/>
            <pc:sldMk cId="3885128804" sldId="367"/>
            <ac:spMk id="3" creationId="{A602C6DE-27A9-EFDA-6E85-CAE51B1A4DE3}"/>
          </ac:spMkLst>
        </pc:spChg>
        <pc:spChg chg="add mod">
          <ac:chgData name="Kemal Önen" userId="3c9c56e8327bd642" providerId="LiveId" clId="{F347243B-8F17-B44E-88F7-A6225374BD44}" dt="2022-10-10T16:52:12.759" v="2460" actId="1076"/>
          <ac:spMkLst>
            <pc:docMk/>
            <pc:sldMk cId="3885128804" sldId="367"/>
            <ac:spMk id="6" creationId="{868D5A5F-32EC-7B60-F5AD-936B7ADCABB8}"/>
          </ac:spMkLst>
        </pc:spChg>
        <pc:spChg chg="add del mod">
          <ac:chgData name="Kemal Önen" userId="3c9c56e8327bd642" providerId="LiveId" clId="{F347243B-8F17-B44E-88F7-A6225374BD44}" dt="2022-10-10T15:32:25.614" v="1596"/>
          <ac:spMkLst>
            <pc:docMk/>
            <pc:sldMk cId="3885128804" sldId="367"/>
            <ac:spMk id="7" creationId="{D2A3FB88-6011-ABEF-1F24-85AD43D8AAC5}"/>
          </ac:spMkLst>
        </pc:spChg>
        <pc:spChg chg="add del mod">
          <ac:chgData name="Kemal Önen" userId="3c9c56e8327bd642" providerId="LiveId" clId="{F347243B-8F17-B44E-88F7-A6225374BD44}" dt="2022-10-10T15:45:36.017" v="1696"/>
          <ac:spMkLst>
            <pc:docMk/>
            <pc:sldMk cId="3885128804" sldId="367"/>
            <ac:spMk id="12" creationId="{D1404EA1-3ECC-7F1B-63C9-919BF4B8E32F}"/>
          </ac:spMkLst>
        </pc:spChg>
        <pc:spChg chg="add mod">
          <ac:chgData name="Kemal Önen" userId="3c9c56e8327bd642" providerId="LiveId" clId="{F347243B-8F17-B44E-88F7-A6225374BD44}" dt="2022-10-10T16:52:08.901" v="2459" actId="14100"/>
          <ac:spMkLst>
            <pc:docMk/>
            <pc:sldMk cId="3885128804" sldId="367"/>
            <ac:spMk id="19" creationId="{52FD0972-EC2A-8EBE-AD1F-EFF5A772C35F}"/>
          </ac:spMkLst>
        </pc:spChg>
        <pc:graphicFrameChg chg="add mod modGraphic">
          <ac:chgData name="Kemal Önen" userId="3c9c56e8327bd642" providerId="LiveId" clId="{F347243B-8F17-B44E-88F7-A6225374BD44}" dt="2022-10-10T15:36:34.493" v="1677" actId="1036"/>
          <ac:graphicFrameMkLst>
            <pc:docMk/>
            <pc:sldMk cId="3885128804" sldId="367"/>
            <ac:graphicFrameMk id="4" creationId="{707E090B-017A-34C0-C406-5A8536BE7295}"/>
          </ac:graphicFrameMkLst>
        </pc:graphicFrameChg>
        <pc:picChg chg="add mod modCrop">
          <ac:chgData name="Kemal Önen" userId="3c9c56e8327bd642" providerId="LiveId" clId="{F347243B-8F17-B44E-88F7-A6225374BD44}" dt="2022-10-10T15:45:08.826" v="1689" actId="1076"/>
          <ac:picMkLst>
            <pc:docMk/>
            <pc:sldMk cId="3885128804" sldId="367"/>
            <ac:picMk id="9" creationId="{F6EE8191-626E-0851-DED8-C96440C1FC9D}"/>
          </ac:picMkLst>
        </pc:picChg>
        <pc:picChg chg="add mod modCrop">
          <ac:chgData name="Kemal Önen" userId="3c9c56e8327bd642" providerId="LiveId" clId="{F347243B-8F17-B44E-88F7-A6225374BD44}" dt="2022-10-10T15:48:59.533" v="1717" actId="1076"/>
          <ac:picMkLst>
            <pc:docMk/>
            <pc:sldMk cId="3885128804" sldId="367"/>
            <ac:picMk id="11" creationId="{8B16BF5A-383B-8A31-E45F-8837796508E4}"/>
          </ac:picMkLst>
        </pc:picChg>
        <pc:picChg chg="add mod modCrop">
          <ac:chgData name="Kemal Önen" userId="3c9c56e8327bd642" providerId="LiveId" clId="{F347243B-8F17-B44E-88F7-A6225374BD44}" dt="2022-10-10T16:13:19.400" v="1847" actId="1076"/>
          <ac:picMkLst>
            <pc:docMk/>
            <pc:sldMk cId="3885128804" sldId="367"/>
            <ac:picMk id="14" creationId="{8E6B89BA-7A57-B575-00DB-051E1E1E38A1}"/>
          </ac:picMkLst>
        </pc:picChg>
        <pc:picChg chg="add mod modCrop">
          <ac:chgData name="Kemal Önen" userId="3c9c56e8327bd642" providerId="LiveId" clId="{F347243B-8F17-B44E-88F7-A6225374BD44}" dt="2022-10-10T16:13:12.713" v="1845" actId="1076"/>
          <ac:picMkLst>
            <pc:docMk/>
            <pc:sldMk cId="3885128804" sldId="367"/>
            <ac:picMk id="16" creationId="{76A4DAFD-33F9-AE8E-4E98-5CD077EBA910}"/>
          </ac:picMkLst>
        </pc:picChg>
        <pc:picChg chg="add mod modCrop">
          <ac:chgData name="Kemal Önen" userId="3c9c56e8327bd642" providerId="LiveId" clId="{F347243B-8F17-B44E-88F7-A6225374BD44}" dt="2022-10-10T16:13:09.259" v="1844" actId="1076"/>
          <ac:picMkLst>
            <pc:docMk/>
            <pc:sldMk cId="3885128804" sldId="367"/>
            <ac:picMk id="18" creationId="{AC8F572C-92F1-1ACD-7F86-687387AF27AF}"/>
          </ac:picMkLst>
        </pc:picChg>
        <pc:picChg chg="add del mod">
          <ac:chgData name="Kemal Önen" userId="3c9c56e8327bd642" providerId="LiveId" clId="{F347243B-8F17-B44E-88F7-A6225374BD44}" dt="2022-10-10T16:52:58.294" v="2471" actId="21"/>
          <ac:picMkLst>
            <pc:docMk/>
            <pc:sldMk cId="3885128804" sldId="367"/>
            <ac:picMk id="20" creationId="{839CA50E-7D78-18AB-D7DE-23A3C24A8F89}"/>
          </ac:picMkLst>
        </pc:picChg>
      </pc:sldChg>
      <pc:sldChg chg="addSp delSp modSp add mod">
        <pc:chgData name="Kemal Önen" userId="3c9c56e8327bd642" providerId="LiveId" clId="{F347243B-8F17-B44E-88F7-A6225374BD44}" dt="2022-10-10T17:03:05.453" v="2786" actId="1076"/>
        <pc:sldMkLst>
          <pc:docMk/>
          <pc:sldMk cId="3680219432" sldId="368"/>
        </pc:sldMkLst>
        <pc:spChg chg="mod">
          <ac:chgData name="Kemal Önen" userId="3c9c56e8327bd642" providerId="LiveId" clId="{F347243B-8F17-B44E-88F7-A6225374BD44}" dt="2022-10-10T14:18:00.288" v="1486"/>
          <ac:spMkLst>
            <pc:docMk/>
            <pc:sldMk cId="3680219432" sldId="368"/>
            <ac:spMk id="2" creationId="{DEAC5BA3-6417-2DF6-3D7B-ED15D75B0DE4}"/>
          </ac:spMkLst>
        </pc:spChg>
        <pc:spChg chg="add mod">
          <ac:chgData name="Kemal Önen" userId="3c9c56e8327bd642" providerId="LiveId" clId="{F347243B-8F17-B44E-88F7-A6225374BD44}" dt="2022-10-10T16:51:45.033" v="2451" actId="1076"/>
          <ac:spMkLst>
            <pc:docMk/>
            <pc:sldMk cId="3680219432" sldId="368"/>
            <ac:spMk id="5" creationId="{824640BE-F59E-5B41-F82E-D1BCCE8CADEB}"/>
          </ac:spMkLst>
        </pc:spChg>
        <pc:spChg chg="add mod">
          <ac:chgData name="Kemal Önen" userId="3c9c56e8327bd642" providerId="LiveId" clId="{F347243B-8F17-B44E-88F7-A6225374BD44}" dt="2022-10-10T16:51:41.148" v="2450" actId="14100"/>
          <ac:spMkLst>
            <pc:docMk/>
            <pc:sldMk cId="3680219432" sldId="368"/>
            <ac:spMk id="10" creationId="{E44014E6-6AC4-715C-A1E8-BF5FDD713045}"/>
          </ac:spMkLst>
        </pc:spChg>
        <pc:graphicFrameChg chg="add mod modGraphic">
          <ac:chgData name="Kemal Önen" userId="3c9c56e8327bd642" providerId="LiveId" clId="{F347243B-8F17-B44E-88F7-A6225374BD44}" dt="2022-10-10T17:01:11.564" v="2724" actId="1076"/>
          <ac:graphicFrameMkLst>
            <pc:docMk/>
            <pc:sldMk cId="3680219432" sldId="368"/>
            <ac:graphicFrameMk id="4" creationId="{2C60F995-C226-175C-9967-D8D7030EF39B}"/>
          </ac:graphicFrameMkLst>
        </pc:graphicFrameChg>
        <pc:picChg chg="add del mod">
          <ac:chgData name="Kemal Önen" userId="3c9c56e8327bd642" providerId="LiveId" clId="{F347243B-8F17-B44E-88F7-A6225374BD44}" dt="2022-10-10T16:33:42.507" v="2180" actId="21"/>
          <ac:picMkLst>
            <pc:docMk/>
            <pc:sldMk cId="3680219432" sldId="368"/>
            <ac:picMk id="6" creationId="{6E8A7760-C5EB-6F3F-9AA6-8FD423A31FB4}"/>
          </ac:picMkLst>
        </pc:picChg>
        <pc:picChg chg="add del mod">
          <ac:chgData name="Kemal Önen" userId="3c9c56e8327bd642" providerId="LiveId" clId="{F347243B-8F17-B44E-88F7-A6225374BD44}" dt="2022-10-10T16:33:43.243" v="2181" actId="21"/>
          <ac:picMkLst>
            <pc:docMk/>
            <pc:sldMk cId="3680219432" sldId="368"/>
            <ac:picMk id="7" creationId="{74CCB002-B75C-3F1F-DB8C-8510DBE3AC58}"/>
          </ac:picMkLst>
        </pc:picChg>
        <pc:picChg chg="add del mod">
          <ac:chgData name="Kemal Önen" userId="3c9c56e8327bd642" providerId="LiveId" clId="{F347243B-8F17-B44E-88F7-A6225374BD44}" dt="2022-10-10T16:33:43.872" v="2182" actId="21"/>
          <ac:picMkLst>
            <pc:docMk/>
            <pc:sldMk cId="3680219432" sldId="368"/>
            <ac:picMk id="8" creationId="{08809F06-0FFE-A96C-B147-DB88D3D9F1D2}"/>
          </ac:picMkLst>
        </pc:picChg>
        <pc:picChg chg="add del mod">
          <ac:chgData name="Kemal Önen" userId="3c9c56e8327bd642" providerId="LiveId" clId="{F347243B-8F17-B44E-88F7-A6225374BD44}" dt="2022-10-10T16:33:44.485" v="2183" actId="21"/>
          <ac:picMkLst>
            <pc:docMk/>
            <pc:sldMk cId="3680219432" sldId="368"/>
            <ac:picMk id="9" creationId="{1DA820C2-3878-64A2-5062-65067395936C}"/>
          </ac:picMkLst>
        </pc:picChg>
        <pc:picChg chg="add del mod modCrop">
          <ac:chgData name="Kemal Önen" userId="3c9c56e8327bd642" providerId="LiveId" clId="{F347243B-8F17-B44E-88F7-A6225374BD44}" dt="2022-10-10T16:53:00.759" v="2473" actId="21"/>
          <ac:picMkLst>
            <pc:docMk/>
            <pc:sldMk cId="3680219432" sldId="368"/>
            <ac:picMk id="12" creationId="{2C2E10C1-E2F3-A66F-DA86-58CE7FDB2BC4}"/>
          </ac:picMkLst>
        </pc:picChg>
        <pc:picChg chg="add mod">
          <ac:chgData name="Kemal Önen" userId="3c9c56e8327bd642" providerId="LiveId" clId="{F347243B-8F17-B44E-88F7-A6225374BD44}" dt="2022-10-10T16:53:03.281" v="2474" actId="1076"/>
          <ac:picMkLst>
            <pc:docMk/>
            <pc:sldMk cId="3680219432" sldId="368"/>
            <ac:picMk id="13" creationId="{350DC2DB-138F-BCC1-BC65-4257B623412D}"/>
          </ac:picMkLst>
        </pc:picChg>
        <pc:picChg chg="add mod modCrop">
          <ac:chgData name="Kemal Önen" userId="3c9c56e8327bd642" providerId="LiveId" clId="{F347243B-8F17-B44E-88F7-A6225374BD44}" dt="2022-10-10T17:01:05.914" v="2722" actId="1037"/>
          <ac:picMkLst>
            <pc:docMk/>
            <pc:sldMk cId="3680219432" sldId="368"/>
            <ac:picMk id="15" creationId="{8C28FE27-16F6-716B-221A-A7CDFB473634}"/>
          </ac:picMkLst>
        </pc:picChg>
        <pc:picChg chg="add mod modCrop">
          <ac:chgData name="Kemal Önen" userId="3c9c56e8327bd642" providerId="LiveId" clId="{F347243B-8F17-B44E-88F7-A6225374BD44}" dt="2022-10-10T17:01:05.914" v="2722" actId="1037"/>
          <ac:picMkLst>
            <pc:docMk/>
            <pc:sldMk cId="3680219432" sldId="368"/>
            <ac:picMk id="17" creationId="{F7913B51-8E84-A834-A7E1-51BC6A7CCBBA}"/>
          </ac:picMkLst>
        </pc:picChg>
        <pc:picChg chg="add mod modCrop">
          <ac:chgData name="Kemal Önen" userId="3c9c56e8327bd642" providerId="LiveId" clId="{F347243B-8F17-B44E-88F7-A6225374BD44}" dt="2022-10-10T17:01:05.914" v="2722" actId="1037"/>
          <ac:picMkLst>
            <pc:docMk/>
            <pc:sldMk cId="3680219432" sldId="368"/>
            <ac:picMk id="19" creationId="{E435DE63-CD20-E17F-6323-1CF56C2CF7B5}"/>
          </ac:picMkLst>
        </pc:picChg>
        <pc:picChg chg="add mod modCrop">
          <ac:chgData name="Kemal Önen" userId="3c9c56e8327bd642" providerId="LiveId" clId="{F347243B-8F17-B44E-88F7-A6225374BD44}" dt="2022-10-10T17:01:05.914" v="2722" actId="1037"/>
          <ac:picMkLst>
            <pc:docMk/>
            <pc:sldMk cId="3680219432" sldId="368"/>
            <ac:picMk id="21" creationId="{ABA3C11B-B809-EC6A-5DD8-175705566D9A}"/>
          </ac:picMkLst>
        </pc:picChg>
        <pc:picChg chg="add mod modCrop">
          <ac:chgData name="Kemal Önen" userId="3c9c56e8327bd642" providerId="LiveId" clId="{F347243B-8F17-B44E-88F7-A6225374BD44}" dt="2022-10-10T17:01:43.238" v="2753" actId="1037"/>
          <ac:picMkLst>
            <pc:docMk/>
            <pc:sldMk cId="3680219432" sldId="368"/>
            <ac:picMk id="23" creationId="{E3FD5F10-CBF9-59C5-E515-B5EF84011483}"/>
          </ac:picMkLst>
        </pc:picChg>
        <pc:picChg chg="add mod modCrop">
          <ac:chgData name="Kemal Önen" userId="3c9c56e8327bd642" providerId="LiveId" clId="{F347243B-8F17-B44E-88F7-A6225374BD44}" dt="2022-10-10T17:02:54.515" v="2782" actId="1038"/>
          <ac:picMkLst>
            <pc:docMk/>
            <pc:sldMk cId="3680219432" sldId="368"/>
            <ac:picMk id="25" creationId="{DC543328-18B6-C0C0-65AA-229BBCE5450F}"/>
          </ac:picMkLst>
        </pc:picChg>
        <pc:picChg chg="add mod modCrop">
          <ac:chgData name="Kemal Önen" userId="3c9c56e8327bd642" providerId="LiveId" clId="{F347243B-8F17-B44E-88F7-A6225374BD44}" dt="2022-10-10T17:03:05.453" v="2786" actId="1076"/>
          <ac:picMkLst>
            <pc:docMk/>
            <pc:sldMk cId="3680219432" sldId="368"/>
            <ac:picMk id="27" creationId="{231C81BE-4D1D-9B91-62B5-10055BD22599}"/>
          </ac:picMkLst>
        </pc:picChg>
      </pc:sldChg>
      <pc:sldChg chg="delSp modSp add del mod">
        <pc:chgData name="Kemal Önen" userId="3c9c56e8327bd642" providerId="LiveId" clId="{F347243B-8F17-B44E-88F7-A6225374BD44}" dt="2022-10-14T11:18:44.521" v="3018" actId="2696"/>
        <pc:sldMkLst>
          <pc:docMk/>
          <pc:sldMk cId="453107806" sldId="369"/>
        </pc:sldMkLst>
        <pc:spChg chg="mod">
          <ac:chgData name="Kemal Önen" userId="3c9c56e8327bd642" providerId="LiveId" clId="{F347243B-8F17-B44E-88F7-A6225374BD44}" dt="2022-10-10T16:20:57.063" v="1885" actId="5793"/>
          <ac:spMkLst>
            <pc:docMk/>
            <pc:sldMk cId="453107806" sldId="369"/>
            <ac:spMk id="3" creationId="{B40C3E6E-3A3C-9588-E6A3-6C86C46EC985}"/>
          </ac:spMkLst>
        </pc:spChg>
        <pc:spChg chg="del">
          <ac:chgData name="Kemal Önen" userId="3c9c56e8327bd642" providerId="LiveId" clId="{F347243B-8F17-B44E-88F7-A6225374BD44}" dt="2022-10-10T16:34:44.806" v="2223" actId="21"/>
          <ac:spMkLst>
            <pc:docMk/>
            <pc:sldMk cId="453107806" sldId="369"/>
            <ac:spMk id="5" creationId="{52FB112D-2245-B7B6-2A89-A62067D1F71C}"/>
          </ac:spMkLst>
        </pc:spChg>
      </pc:sldChg>
      <pc:sldChg chg="addSp modSp add mod ord">
        <pc:chgData name="Kemal Önen" userId="3c9c56e8327bd642" providerId="LiveId" clId="{F347243B-8F17-B44E-88F7-A6225374BD44}" dt="2022-10-19T13:02:08.928" v="7439" actId="20578"/>
        <pc:sldMkLst>
          <pc:docMk/>
          <pc:sldMk cId="1834209697" sldId="370"/>
        </pc:sldMkLst>
        <pc:spChg chg="add mod">
          <ac:chgData name="Kemal Önen" userId="3c9c56e8327bd642" providerId="LiveId" clId="{F347243B-8F17-B44E-88F7-A6225374BD44}" dt="2022-10-10T16:31:17.659" v="2144" actId="20577"/>
          <ac:spMkLst>
            <pc:docMk/>
            <pc:sldMk cId="1834209697" sldId="370"/>
            <ac:spMk id="2" creationId="{F1FF1166-DDD9-CEB8-ED91-D53838229B20}"/>
          </ac:spMkLst>
        </pc:spChg>
        <pc:spChg chg="add mod">
          <ac:chgData name="Kemal Önen" userId="3c9c56e8327bd642" providerId="LiveId" clId="{F347243B-8F17-B44E-88F7-A6225374BD44}" dt="2022-10-10T16:31:20.008" v="2145" actId="20577"/>
          <ac:spMkLst>
            <pc:docMk/>
            <pc:sldMk cId="1834209697" sldId="370"/>
            <ac:spMk id="4" creationId="{43841AD2-F1C3-BE1A-E816-EC28133A505A}"/>
          </ac:spMkLst>
        </pc:spChg>
        <pc:spChg chg="add mod">
          <ac:chgData name="Kemal Önen" userId="3c9c56e8327bd642" providerId="LiveId" clId="{F347243B-8F17-B44E-88F7-A6225374BD44}" dt="2022-10-10T16:31:11.157" v="2143" actId="1036"/>
          <ac:spMkLst>
            <pc:docMk/>
            <pc:sldMk cId="1834209697" sldId="370"/>
            <ac:spMk id="7" creationId="{72AD45CC-D078-AC00-BC16-91DE295D818C}"/>
          </ac:spMkLst>
        </pc:spChg>
        <pc:spChg chg="add mod">
          <ac:chgData name="Kemal Önen" userId="3c9c56e8327bd642" providerId="LiveId" clId="{F347243B-8F17-B44E-88F7-A6225374BD44}" dt="2022-10-10T16:33:18.270" v="2178" actId="1076"/>
          <ac:spMkLst>
            <pc:docMk/>
            <pc:sldMk cId="1834209697" sldId="370"/>
            <ac:spMk id="9" creationId="{4AA7DA04-505B-E375-BC77-B7F70A3061B5}"/>
          </ac:spMkLst>
        </pc:spChg>
        <pc:spChg chg="mod">
          <ac:chgData name="Kemal Önen" userId="3c9c56e8327bd642" providerId="LiveId" clId="{F347243B-8F17-B44E-88F7-A6225374BD44}" dt="2022-10-16T16:30:33.856" v="5456"/>
          <ac:spMkLst>
            <pc:docMk/>
            <pc:sldMk cId="1834209697" sldId="370"/>
            <ac:spMk id="34" creationId="{858B9B72-8D6F-8501-8049-9D0740DDC03C}"/>
          </ac:spMkLst>
        </pc:spChg>
        <pc:spChg chg="mod">
          <ac:chgData name="Kemal Önen" userId="3c9c56e8327bd642" providerId="LiveId" clId="{F347243B-8F17-B44E-88F7-A6225374BD44}" dt="2022-10-10T16:30:39.793" v="2048" actId="1076"/>
          <ac:spMkLst>
            <pc:docMk/>
            <pc:sldMk cId="1834209697" sldId="370"/>
            <ac:spMk id="40" creationId="{08A0844C-2C72-23E0-B5C1-E45FCEA8FD4F}"/>
          </ac:spMkLst>
        </pc:spChg>
      </pc:sldChg>
      <pc:sldChg chg="addSp delSp modSp add mod">
        <pc:chgData name="Kemal Önen" userId="3c9c56e8327bd642" providerId="LiveId" clId="{F347243B-8F17-B44E-88F7-A6225374BD44}" dt="2022-10-17T13:26:44.176" v="6286" actId="1076"/>
        <pc:sldMkLst>
          <pc:docMk/>
          <pc:sldMk cId="3124355201" sldId="371"/>
        </pc:sldMkLst>
        <pc:spChg chg="del">
          <ac:chgData name="Kemal Önen" userId="3c9c56e8327bd642" providerId="LiveId" clId="{F347243B-8F17-B44E-88F7-A6225374BD44}" dt="2022-10-17T12:19:41.055" v="5786" actId="21"/>
          <ac:spMkLst>
            <pc:docMk/>
            <pc:sldMk cId="3124355201" sldId="371"/>
            <ac:spMk id="2" creationId="{676D5921-ED3D-E10B-7219-BCC7E441D710}"/>
          </ac:spMkLst>
        </pc:spChg>
        <pc:spChg chg="add del">
          <ac:chgData name="Kemal Önen" userId="3c9c56e8327bd642" providerId="LiveId" clId="{F347243B-8F17-B44E-88F7-A6225374BD44}" dt="2022-10-17T13:16:34.952" v="6031" actId="22"/>
          <ac:spMkLst>
            <pc:docMk/>
            <pc:sldMk cId="3124355201" sldId="371"/>
            <ac:spMk id="23" creationId="{4CFD8D57-7173-1D50-1811-84FEA3354BA0}"/>
          </ac:spMkLst>
        </pc:spChg>
        <pc:spChg chg="add del">
          <ac:chgData name="Kemal Önen" userId="3c9c56e8327bd642" providerId="LiveId" clId="{F347243B-8F17-B44E-88F7-A6225374BD44}" dt="2022-10-17T13:26:06.421" v="6272" actId="22"/>
          <ac:spMkLst>
            <pc:docMk/>
            <pc:sldMk cId="3124355201" sldId="371"/>
            <ac:spMk id="39" creationId="{40B4B19F-48F0-9814-CBBC-9BE292056DC7}"/>
          </ac:spMkLst>
        </pc:spChg>
        <pc:spChg chg="add del">
          <ac:chgData name="Kemal Önen" userId="3c9c56e8327bd642" providerId="LiveId" clId="{F347243B-8F17-B44E-88F7-A6225374BD44}" dt="2022-10-17T13:26:09.186" v="6274" actId="22"/>
          <ac:spMkLst>
            <pc:docMk/>
            <pc:sldMk cId="3124355201" sldId="371"/>
            <ac:spMk id="41" creationId="{8569DD50-5AC1-A478-96C4-7E9869B094FD}"/>
          </ac:spMkLst>
        </pc:spChg>
        <pc:graphicFrameChg chg="add del mod modGraphic">
          <ac:chgData name="Kemal Önen" userId="3c9c56e8327bd642" providerId="LiveId" clId="{F347243B-8F17-B44E-88F7-A6225374BD44}" dt="2022-10-17T12:40:22.102" v="5827" actId="21"/>
          <ac:graphicFrameMkLst>
            <pc:docMk/>
            <pc:sldMk cId="3124355201" sldId="371"/>
            <ac:graphicFrameMk id="4" creationId="{C5FC28C7-3B90-6DB4-0721-F66ED0439079}"/>
          </ac:graphicFrameMkLst>
        </pc:graphicFrameChg>
        <pc:picChg chg="add mod">
          <ac:chgData name="Kemal Önen" userId="3c9c56e8327bd642" providerId="LiveId" clId="{F347243B-8F17-B44E-88F7-A6225374BD44}" dt="2022-10-17T13:06:53.232" v="5837" actId="1076"/>
          <ac:picMkLst>
            <pc:docMk/>
            <pc:sldMk cId="3124355201" sldId="371"/>
            <ac:picMk id="5" creationId="{E45A1C39-E057-BDB4-C96D-7AF64C32BF2A}"/>
          </ac:picMkLst>
        </pc:picChg>
        <pc:picChg chg="add mod modCrop">
          <ac:chgData name="Kemal Önen" userId="3c9c56e8327bd642" providerId="LiveId" clId="{F347243B-8F17-B44E-88F7-A6225374BD44}" dt="2022-10-17T13:17:45.292" v="6066" actId="1037"/>
          <ac:picMkLst>
            <pc:docMk/>
            <pc:sldMk cId="3124355201" sldId="371"/>
            <ac:picMk id="7" creationId="{17C93D14-E191-945E-6032-77BEEB8F7636}"/>
          </ac:picMkLst>
        </pc:picChg>
        <pc:picChg chg="add mod modCrop">
          <ac:chgData name="Kemal Önen" userId="3c9c56e8327bd642" providerId="LiveId" clId="{F347243B-8F17-B44E-88F7-A6225374BD44}" dt="2022-10-17T13:17:42.778" v="6064" actId="1037"/>
          <ac:picMkLst>
            <pc:docMk/>
            <pc:sldMk cId="3124355201" sldId="371"/>
            <ac:picMk id="9" creationId="{70CD1F47-A258-3C38-91BB-ED677955D478}"/>
          </ac:picMkLst>
        </pc:picChg>
        <pc:picChg chg="add mod modCrop">
          <ac:chgData name="Kemal Önen" userId="3c9c56e8327bd642" providerId="LiveId" clId="{F347243B-8F17-B44E-88F7-A6225374BD44}" dt="2022-10-17T13:17:39.027" v="6059" actId="1037"/>
          <ac:picMkLst>
            <pc:docMk/>
            <pc:sldMk cId="3124355201" sldId="371"/>
            <ac:picMk id="11" creationId="{10E49667-574C-0431-BF43-A590C82D7A60}"/>
          </ac:picMkLst>
        </pc:picChg>
        <pc:picChg chg="add mod modCrop">
          <ac:chgData name="Kemal Önen" userId="3c9c56e8327bd642" providerId="LiveId" clId="{F347243B-8F17-B44E-88F7-A6225374BD44}" dt="2022-10-17T13:26:00.640" v="6270" actId="1036"/>
          <ac:picMkLst>
            <pc:docMk/>
            <pc:sldMk cId="3124355201" sldId="371"/>
            <ac:picMk id="13" creationId="{ECAECED3-49A2-10EA-BC8F-CC2175A5CB4D}"/>
          </ac:picMkLst>
        </pc:picChg>
        <pc:picChg chg="add mod modCrop">
          <ac:chgData name="Kemal Önen" userId="3c9c56e8327bd642" providerId="LiveId" clId="{F347243B-8F17-B44E-88F7-A6225374BD44}" dt="2022-10-17T13:17:40.511" v="6060" actId="1038"/>
          <ac:picMkLst>
            <pc:docMk/>
            <pc:sldMk cId="3124355201" sldId="371"/>
            <ac:picMk id="15" creationId="{6D41A776-B885-3036-5F7E-5880CD335E0F}"/>
          </ac:picMkLst>
        </pc:picChg>
        <pc:picChg chg="add mod modCrop">
          <ac:chgData name="Kemal Önen" userId="3c9c56e8327bd642" providerId="LiveId" clId="{F347243B-8F17-B44E-88F7-A6225374BD44}" dt="2022-10-17T13:17:51.020" v="6067" actId="1035"/>
          <ac:picMkLst>
            <pc:docMk/>
            <pc:sldMk cId="3124355201" sldId="371"/>
            <ac:picMk id="17" creationId="{525F55F6-A0C1-198D-FA22-C3AB469B5C89}"/>
          </ac:picMkLst>
        </pc:picChg>
        <pc:picChg chg="add mod modCrop">
          <ac:chgData name="Kemal Önen" userId="3c9c56e8327bd642" providerId="LiveId" clId="{F347243B-8F17-B44E-88F7-A6225374BD44}" dt="2022-10-17T13:17:52.370" v="6068" actId="1035"/>
          <ac:picMkLst>
            <pc:docMk/>
            <pc:sldMk cId="3124355201" sldId="371"/>
            <ac:picMk id="19" creationId="{CE050481-C199-B6A8-B7D2-77301D5B7359}"/>
          </ac:picMkLst>
        </pc:picChg>
        <pc:picChg chg="add del mod">
          <ac:chgData name="Kemal Önen" userId="3c9c56e8327bd642" providerId="LiveId" clId="{F347243B-8F17-B44E-88F7-A6225374BD44}" dt="2022-10-17T13:15:36.065" v="6029" actId="21"/>
          <ac:picMkLst>
            <pc:docMk/>
            <pc:sldMk cId="3124355201" sldId="371"/>
            <ac:picMk id="21" creationId="{A40AEA92-CC92-29FD-418A-E875632FC5C6}"/>
          </ac:picMkLst>
        </pc:picChg>
        <pc:picChg chg="add mod modCrop">
          <ac:chgData name="Kemal Önen" userId="3c9c56e8327bd642" providerId="LiveId" clId="{F347243B-8F17-B44E-88F7-A6225374BD44}" dt="2022-10-17T13:21:21.895" v="6189" actId="1036"/>
          <ac:picMkLst>
            <pc:docMk/>
            <pc:sldMk cId="3124355201" sldId="371"/>
            <ac:picMk id="25" creationId="{0B7B7E2B-5B04-F029-5411-44528C018953}"/>
          </ac:picMkLst>
        </pc:picChg>
        <pc:picChg chg="add mod modCrop">
          <ac:chgData name="Kemal Önen" userId="3c9c56e8327bd642" providerId="LiveId" clId="{F347243B-8F17-B44E-88F7-A6225374BD44}" dt="2022-10-17T13:20:11.775" v="6168" actId="1076"/>
          <ac:picMkLst>
            <pc:docMk/>
            <pc:sldMk cId="3124355201" sldId="371"/>
            <ac:picMk id="27" creationId="{18D1F0CA-B915-D10B-53A4-274691C58F61}"/>
          </ac:picMkLst>
        </pc:picChg>
        <pc:picChg chg="add mod modCrop">
          <ac:chgData name="Kemal Önen" userId="3c9c56e8327bd642" providerId="LiveId" clId="{F347243B-8F17-B44E-88F7-A6225374BD44}" dt="2022-10-17T13:21:35.623" v="6200" actId="1076"/>
          <ac:picMkLst>
            <pc:docMk/>
            <pc:sldMk cId="3124355201" sldId="371"/>
            <ac:picMk id="29" creationId="{E218F769-BA32-FA96-17B0-51218B39A234}"/>
          </ac:picMkLst>
        </pc:picChg>
        <pc:picChg chg="add mod modCrop">
          <ac:chgData name="Kemal Önen" userId="3c9c56e8327bd642" providerId="LiveId" clId="{F347243B-8F17-B44E-88F7-A6225374BD44}" dt="2022-10-17T13:25:08.251" v="6246" actId="1037"/>
          <ac:picMkLst>
            <pc:docMk/>
            <pc:sldMk cId="3124355201" sldId="371"/>
            <ac:picMk id="31" creationId="{196CEDA1-4F7E-FA8D-8107-7AF156A7B40E}"/>
          </ac:picMkLst>
        </pc:picChg>
        <pc:picChg chg="add mod modCrop">
          <ac:chgData name="Kemal Önen" userId="3c9c56e8327bd642" providerId="LiveId" clId="{F347243B-8F17-B44E-88F7-A6225374BD44}" dt="2022-10-17T13:25:15.040" v="6250" actId="1037"/>
          <ac:picMkLst>
            <pc:docMk/>
            <pc:sldMk cId="3124355201" sldId="371"/>
            <ac:picMk id="33" creationId="{ECBC0D72-293B-44CB-CDED-DD21C7D538DD}"/>
          </ac:picMkLst>
        </pc:picChg>
        <pc:picChg chg="add mod modCrop">
          <ac:chgData name="Kemal Önen" userId="3c9c56e8327bd642" providerId="LiveId" clId="{F347243B-8F17-B44E-88F7-A6225374BD44}" dt="2022-10-17T13:25:16.471" v="6254" actId="1037"/>
          <ac:picMkLst>
            <pc:docMk/>
            <pc:sldMk cId="3124355201" sldId="371"/>
            <ac:picMk id="35" creationId="{DDA8035C-B2FE-A3DE-5725-64221EC52569}"/>
          </ac:picMkLst>
        </pc:picChg>
        <pc:picChg chg="add mod modCrop">
          <ac:chgData name="Kemal Önen" userId="3c9c56e8327bd642" providerId="LiveId" clId="{F347243B-8F17-B44E-88F7-A6225374BD44}" dt="2022-10-17T13:25:51.890" v="6266" actId="1036"/>
          <ac:picMkLst>
            <pc:docMk/>
            <pc:sldMk cId="3124355201" sldId="371"/>
            <ac:picMk id="37" creationId="{91949042-E077-F3C2-905C-DBEE8C106D54}"/>
          </ac:picMkLst>
        </pc:picChg>
        <pc:picChg chg="add mod modCrop">
          <ac:chgData name="Kemal Önen" userId="3c9c56e8327bd642" providerId="LiveId" clId="{F347243B-8F17-B44E-88F7-A6225374BD44}" dt="2022-10-17T13:26:44.176" v="6286" actId="1076"/>
          <ac:picMkLst>
            <pc:docMk/>
            <pc:sldMk cId="3124355201" sldId="371"/>
            <ac:picMk id="43" creationId="{020018A4-C7F2-CC48-F351-455D837AD100}"/>
          </ac:picMkLst>
        </pc:picChg>
      </pc:sldChg>
      <pc:sldChg chg="addSp delSp modSp add mod ord">
        <pc:chgData name="Kemal Önen" userId="3c9c56e8327bd642" providerId="LiveId" clId="{F347243B-8F17-B44E-88F7-A6225374BD44}" dt="2022-10-17T13:19:49.654" v="6163" actId="20577"/>
        <pc:sldMkLst>
          <pc:docMk/>
          <pc:sldMk cId="1045989040" sldId="372"/>
        </pc:sldMkLst>
        <pc:spChg chg="add del mod">
          <ac:chgData name="Kemal Önen" userId="3c9c56e8327bd642" providerId="LiveId" clId="{F347243B-8F17-B44E-88F7-A6225374BD44}" dt="2022-10-17T13:19:49.654" v="6163" actId="20577"/>
          <ac:spMkLst>
            <pc:docMk/>
            <pc:sldMk cId="1045989040" sldId="372"/>
            <ac:spMk id="2" creationId="{676D5921-ED3D-E10B-7219-BCC7E441D710}"/>
          </ac:spMkLst>
        </pc:spChg>
        <pc:picChg chg="add del mod">
          <ac:chgData name="Kemal Önen" userId="3c9c56e8327bd642" providerId="LiveId" clId="{F347243B-8F17-B44E-88F7-A6225374BD44}" dt="2022-10-11T09:51:05.035" v="2821"/>
          <ac:picMkLst>
            <pc:docMk/>
            <pc:sldMk cId="1045989040" sldId="372"/>
            <ac:picMk id="5" creationId="{949E1085-4E1A-7FCF-3F08-BE7FA91F169D}"/>
          </ac:picMkLst>
        </pc:picChg>
        <pc:picChg chg="add mod modCrop">
          <ac:chgData name="Kemal Önen" userId="3c9c56e8327bd642" providerId="LiveId" clId="{F347243B-8F17-B44E-88F7-A6225374BD44}" dt="2022-10-17T12:08:10.768" v="5464" actId="1076"/>
          <ac:picMkLst>
            <pc:docMk/>
            <pc:sldMk cId="1045989040" sldId="372"/>
            <ac:picMk id="7" creationId="{38367015-32D3-66DE-7DE1-C9263913725B}"/>
          </ac:picMkLst>
        </pc:picChg>
      </pc:sldChg>
      <pc:sldChg chg="modSp new del mod">
        <pc:chgData name="Kemal Önen" userId="3c9c56e8327bd642" providerId="LiveId" clId="{F347243B-8F17-B44E-88F7-A6225374BD44}" dt="2022-10-11T09:50:17.525" v="2810" actId="2696"/>
        <pc:sldMkLst>
          <pc:docMk/>
          <pc:sldMk cId="2512726646" sldId="372"/>
        </pc:sldMkLst>
        <pc:spChg chg="mod">
          <ac:chgData name="Kemal Önen" userId="3c9c56e8327bd642" providerId="LiveId" clId="{F347243B-8F17-B44E-88F7-A6225374BD44}" dt="2022-10-11T09:50:09.610" v="2809" actId="1035"/>
          <ac:spMkLst>
            <pc:docMk/>
            <pc:sldMk cId="2512726646" sldId="372"/>
            <ac:spMk id="2" creationId="{02044DAC-B444-2784-A881-4BEC2E852D7B}"/>
          </ac:spMkLst>
        </pc:spChg>
      </pc:sldChg>
      <pc:sldChg chg="addSp delSp modSp add mod ord">
        <pc:chgData name="Kemal Önen" userId="3c9c56e8327bd642" providerId="LiveId" clId="{F347243B-8F17-B44E-88F7-A6225374BD44}" dt="2022-10-17T13:59:14.614" v="6371" actId="20577"/>
        <pc:sldMkLst>
          <pc:docMk/>
          <pc:sldMk cId="1122220612" sldId="373"/>
        </pc:sldMkLst>
        <pc:spChg chg="mod">
          <ac:chgData name="Kemal Önen" userId="3c9c56e8327bd642" providerId="LiveId" clId="{F347243B-8F17-B44E-88F7-A6225374BD44}" dt="2022-10-17T13:59:14.614" v="6371" actId="20577"/>
          <ac:spMkLst>
            <pc:docMk/>
            <pc:sldMk cId="1122220612" sldId="373"/>
            <ac:spMk id="2" creationId="{676D5921-ED3D-E10B-7219-BCC7E441D710}"/>
          </ac:spMkLst>
        </pc:spChg>
        <pc:spChg chg="mod">
          <ac:chgData name="Kemal Önen" userId="3c9c56e8327bd642" providerId="LiveId" clId="{F347243B-8F17-B44E-88F7-A6225374BD44}" dt="2022-10-11T09:52:33.873" v="2920"/>
          <ac:spMkLst>
            <pc:docMk/>
            <pc:sldMk cId="1122220612" sldId="373"/>
            <ac:spMk id="3" creationId="{58BC98AC-F4EF-18BC-0F85-E9D5E8FC8192}"/>
          </ac:spMkLst>
        </pc:spChg>
        <pc:picChg chg="add mod modCrop">
          <ac:chgData name="Kemal Önen" userId="3c9c56e8327bd642" providerId="LiveId" clId="{F347243B-8F17-B44E-88F7-A6225374BD44}" dt="2022-10-11T09:53:29.831" v="2950" actId="1037"/>
          <ac:picMkLst>
            <pc:docMk/>
            <pc:sldMk cId="1122220612" sldId="373"/>
            <ac:picMk id="5" creationId="{083A2B32-333F-76D0-6249-436154A130A2}"/>
          </ac:picMkLst>
        </pc:picChg>
        <pc:picChg chg="del">
          <ac:chgData name="Kemal Önen" userId="3c9c56e8327bd642" providerId="LiveId" clId="{F347243B-8F17-B44E-88F7-A6225374BD44}" dt="2022-10-11T09:52:46.681" v="2926" actId="21"/>
          <ac:picMkLst>
            <pc:docMk/>
            <pc:sldMk cId="1122220612" sldId="373"/>
            <ac:picMk id="7" creationId="{38367015-32D3-66DE-7DE1-C9263913725B}"/>
          </ac:picMkLst>
        </pc:picChg>
      </pc:sldChg>
      <pc:sldChg chg="addSp delSp modSp add mod ord">
        <pc:chgData name="Kemal Önen" userId="3c9c56e8327bd642" providerId="LiveId" clId="{F347243B-8F17-B44E-88F7-A6225374BD44}" dt="2022-10-16T09:10:10.373" v="3562"/>
        <pc:sldMkLst>
          <pc:docMk/>
          <pc:sldMk cId="4273056937" sldId="374"/>
        </pc:sldMkLst>
        <pc:spChg chg="del">
          <ac:chgData name="Kemal Önen" userId="3c9c56e8327bd642" providerId="LiveId" clId="{F347243B-8F17-B44E-88F7-A6225374BD44}" dt="2022-10-16T08:38:42.218" v="3066" actId="21"/>
          <ac:spMkLst>
            <pc:docMk/>
            <pc:sldMk cId="4273056937" sldId="374"/>
            <ac:spMk id="2" creationId="{C474677D-31CD-3459-BB67-E3C534280F3B}"/>
          </ac:spMkLst>
        </pc:spChg>
        <pc:spChg chg="mod">
          <ac:chgData name="Kemal Önen" userId="3c9c56e8327bd642" providerId="LiveId" clId="{F347243B-8F17-B44E-88F7-A6225374BD44}" dt="2022-10-16T08:38:36.982" v="3065" actId="27636"/>
          <ac:spMkLst>
            <pc:docMk/>
            <pc:sldMk cId="4273056937" sldId="374"/>
            <ac:spMk id="3" creationId="{B3310259-A811-A2AB-8DE2-8A27485889F0}"/>
          </ac:spMkLst>
        </pc:spChg>
        <pc:spChg chg="add del mod">
          <ac:chgData name="Kemal Önen" userId="3c9c56e8327bd642" providerId="LiveId" clId="{F347243B-8F17-B44E-88F7-A6225374BD44}" dt="2022-10-16T08:41:32.880" v="3067" actId="21"/>
          <ac:spMkLst>
            <pc:docMk/>
            <pc:sldMk cId="4273056937" sldId="374"/>
            <ac:spMk id="5" creationId="{6D4FDDF8-2701-58E6-34F2-FB351FE80083}"/>
          </ac:spMkLst>
        </pc:spChg>
        <pc:spChg chg="add del mod">
          <ac:chgData name="Kemal Önen" userId="3c9c56e8327bd642" providerId="LiveId" clId="{F347243B-8F17-B44E-88F7-A6225374BD44}" dt="2022-10-16T08:50:21.372" v="3214" actId="21"/>
          <ac:spMkLst>
            <pc:docMk/>
            <pc:sldMk cId="4273056937" sldId="374"/>
            <ac:spMk id="8" creationId="{7822EF47-1F2B-5309-B4FD-05018C89D9B8}"/>
          </ac:spMkLst>
        </pc:spChg>
        <pc:spChg chg="add mod">
          <ac:chgData name="Kemal Önen" userId="3c9c56e8327bd642" providerId="LiveId" clId="{F347243B-8F17-B44E-88F7-A6225374BD44}" dt="2022-10-16T08:48:52.857" v="3196" actId="1076"/>
          <ac:spMkLst>
            <pc:docMk/>
            <pc:sldMk cId="4273056937" sldId="374"/>
            <ac:spMk id="9" creationId="{0B572CBB-84CC-E211-08DC-5ADF12BDF18E}"/>
          </ac:spMkLst>
        </pc:spChg>
        <pc:spChg chg="add del mod">
          <ac:chgData name="Kemal Önen" userId="3c9c56e8327bd642" providerId="LiveId" clId="{F347243B-8F17-B44E-88F7-A6225374BD44}" dt="2022-10-16T08:48:38.989" v="3193" actId="21"/>
          <ac:spMkLst>
            <pc:docMk/>
            <pc:sldMk cId="4273056937" sldId="374"/>
            <ac:spMk id="10" creationId="{2C38BF5A-D4B7-767A-768E-37D54EE89B55}"/>
          </ac:spMkLst>
        </pc:spChg>
        <pc:spChg chg="add mod">
          <ac:chgData name="Kemal Önen" userId="3c9c56e8327bd642" providerId="LiveId" clId="{F347243B-8F17-B44E-88F7-A6225374BD44}" dt="2022-10-16T08:48:57.752" v="3197" actId="14100"/>
          <ac:spMkLst>
            <pc:docMk/>
            <pc:sldMk cId="4273056937" sldId="374"/>
            <ac:spMk id="11" creationId="{24AF28EC-CC38-5CAF-1B7E-9BDBFC9612C2}"/>
          </ac:spMkLst>
        </pc:spChg>
        <pc:spChg chg="add del mod">
          <ac:chgData name="Kemal Önen" userId="3c9c56e8327bd642" providerId="LiveId" clId="{F347243B-8F17-B44E-88F7-A6225374BD44}" dt="2022-10-16T08:48:36.695" v="3192" actId="21"/>
          <ac:spMkLst>
            <pc:docMk/>
            <pc:sldMk cId="4273056937" sldId="374"/>
            <ac:spMk id="12" creationId="{E82C093D-D504-4E2F-0409-EECF9D62B37E}"/>
          </ac:spMkLst>
        </pc:spChg>
        <pc:spChg chg="add mod">
          <ac:chgData name="Kemal Önen" userId="3c9c56e8327bd642" providerId="LiveId" clId="{F347243B-8F17-B44E-88F7-A6225374BD44}" dt="2022-10-16T08:50:04.087" v="3210" actId="1076"/>
          <ac:spMkLst>
            <pc:docMk/>
            <pc:sldMk cId="4273056937" sldId="374"/>
            <ac:spMk id="13" creationId="{1F2CB251-B163-22F0-530E-149BE39A4289}"/>
          </ac:spMkLst>
        </pc:spChg>
        <pc:spChg chg="add del mod">
          <ac:chgData name="Kemal Önen" userId="3c9c56e8327bd642" providerId="LiveId" clId="{F347243B-8F17-B44E-88F7-A6225374BD44}" dt="2022-10-16T08:50:13.190" v="3212"/>
          <ac:spMkLst>
            <pc:docMk/>
            <pc:sldMk cId="4273056937" sldId="374"/>
            <ac:spMk id="14" creationId="{06BA6611-F476-CF44-8C95-C28790A08B80}"/>
          </ac:spMkLst>
        </pc:spChg>
        <pc:spChg chg="add mod">
          <ac:chgData name="Kemal Önen" userId="3c9c56e8327bd642" providerId="LiveId" clId="{F347243B-8F17-B44E-88F7-A6225374BD44}" dt="2022-10-16T08:51:12.717" v="3267" actId="20577"/>
          <ac:spMkLst>
            <pc:docMk/>
            <pc:sldMk cId="4273056937" sldId="374"/>
            <ac:spMk id="15" creationId="{2ACF7541-A88B-8ED8-7196-DCF71170AA3E}"/>
          </ac:spMkLst>
        </pc:spChg>
        <pc:spChg chg="add mod">
          <ac:chgData name="Kemal Önen" userId="3c9c56e8327bd642" providerId="LiveId" clId="{F347243B-8F17-B44E-88F7-A6225374BD44}" dt="2022-10-16T09:10:10.373" v="3562"/>
          <ac:spMkLst>
            <pc:docMk/>
            <pc:sldMk cId="4273056937" sldId="374"/>
            <ac:spMk id="16" creationId="{38252F90-F92D-9B84-2914-72A623E51C78}"/>
          </ac:spMkLst>
        </pc:spChg>
        <pc:picChg chg="add del mod">
          <ac:chgData name="Kemal Önen" userId="3c9c56e8327bd642" providerId="LiveId" clId="{F347243B-8F17-B44E-88F7-A6225374BD44}" dt="2022-10-16T08:50:21.372" v="3214" actId="21"/>
          <ac:picMkLst>
            <pc:docMk/>
            <pc:sldMk cId="4273056937" sldId="374"/>
            <ac:picMk id="7" creationId="{5FFE1A7C-DEB0-1C5E-643A-A15E01A178DD}"/>
          </ac:picMkLst>
        </pc:picChg>
      </pc:sldChg>
      <pc:sldChg chg="addSp delSp modSp add mod">
        <pc:chgData name="Kemal Önen" userId="3c9c56e8327bd642" providerId="LiveId" clId="{F347243B-8F17-B44E-88F7-A6225374BD44}" dt="2022-10-18T11:24:56.932" v="6876" actId="20577"/>
        <pc:sldMkLst>
          <pc:docMk/>
          <pc:sldMk cId="2523614752" sldId="375"/>
        </pc:sldMkLst>
        <pc:spChg chg="add del mod">
          <ac:chgData name="Kemal Önen" userId="3c9c56e8327bd642" providerId="LiveId" clId="{F347243B-8F17-B44E-88F7-A6225374BD44}" dt="2022-10-16T09:05:50.896" v="3541" actId="21"/>
          <ac:spMkLst>
            <pc:docMk/>
            <pc:sldMk cId="2523614752" sldId="375"/>
            <ac:spMk id="4" creationId="{9D891189-01B5-5669-EB4A-00CF67E7592E}"/>
          </ac:spMkLst>
        </pc:spChg>
        <pc:spChg chg="add mod">
          <ac:chgData name="Kemal Önen" userId="3c9c56e8327bd642" providerId="LiveId" clId="{F347243B-8F17-B44E-88F7-A6225374BD44}" dt="2022-10-18T11:24:56.932" v="6876" actId="20577"/>
          <ac:spMkLst>
            <pc:docMk/>
            <pc:sldMk cId="2523614752" sldId="375"/>
            <ac:spMk id="5" creationId="{B3343532-89FA-F389-4844-F9E7BA667E6A}"/>
          </ac:spMkLst>
        </pc:spChg>
        <pc:spChg chg="add mod">
          <ac:chgData name="Kemal Önen" userId="3c9c56e8327bd642" providerId="LiveId" clId="{F347243B-8F17-B44E-88F7-A6225374BD44}" dt="2022-10-16T09:10:08.618" v="3561"/>
          <ac:spMkLst>
            <pc:docMk/>
            <pc:sldMk cId="2523614752" sldId="375"/>
            <ac:spMk id="6" creationId="{7D288C32-CCF6-7C10-CC89-43CAC94994E6}"/>
          </ac:spMkLst>
        </pc:spChg>
        <pc:spChg chg="del">
          <ac:chgData name="Kemal Önen" userId="3c9c56e8327bd642" providerId="LiveId" clId="{F347243B-8F17-B44E-88F7-A6225374BD44}" dt="2022-10-16T08:58:31.263" v="3413" actId="21"/>
          <ac:spMkLst>
            <pc:docMk/>
            <pc:sldMk cId="2523614752" sldId="375"/>
            <ac:spMk id="8" creationId="{7822EF47-1F2B-5309-B4FD-05018C89D9B8}"/>
          </ac:spMkLst>
        </pc:spChg>
        <pc:picChg chg="add mod">
          <ac:chgData name="Kemal Önen" userId="3c9c56e8327bd642" providerId="LiveId" clId="{F347243B-8F17-B44E-88F7-A6225374BD44}" dt="2022-10-16T08:58:37.786" v="3415"/>
          <ac:picMkLst>
            <pc:docMk/>
            <pc:sldMk cId="2523614752" sldId="375"/>
            <ac:picMk id="2" creationId="{B7406DDA-BF21-4180-C55E-508DB69D34F6}"/>
          </ac:picMkLst>
        </pc:picChg>
        <pc:picChg chg="del">
          <ac:chgData name="Kemal Önen" userId="3c9c56e8327bd642" providerId="LiveId" clId="{F347243B-8F17-B44E-88F7-A6225374BD44}" dt="2022-10-16T08:58:31.999" v="3414" actId="21"/>
          <ac:picMkLst>
            <pc:docMk/>
            <pc:sldMk cId="2523614752" sldId="375"/>
            <ac:picMk id="7" creationId="{5FFE1A7C-DEB0-1C5E-643A-A15E01A178DD}"/>
          </ac:picMkLst>
        </pc:picChg>
      </pc:sldChg>
      <pc:sldChg chg="addSp delSp modSp add mod">
        <pc:chgData name="Kemal Önen" userId="3c9c56e8327bd642" providerId="LiveId" clId="{F347243B-8F17-B44E-88F7-A6225374BD44}" dt="2022-10-18T11:25:00.077" v="6877" actId="20577"/>
        <pc:sldMkLst>
          <pc:docMk/>
          <pc:sldMk cId="1918198116" sldId="376"/>
        </pc:sldMkLst>
        <pc:spChg chg="del mod">
          <ac:chgData name="Kemal Önen" userId="3c9c56e8327bd642" providerId="LiveId" clId="{F347243B-8F17-B44E-88F7-A6225374BD44}" dt="2022-10-18T11:24:33.457" v="6870" actId="21"/>
          <ac:spMkLst>
            <pc:docMk/>
            <pc:sldMk cId="1918198116" sldId="376"/>
            <ac:spMk id="8" creationId="{7822EF47-1F2B-5309-B4FD-05018C89D9B8}"/>
          </ac:spMkLst>
        </pc:spChg>
        <pc:spChg chg="add mod">
          <ac:chgData name="Kemal Önen" userId="3c9c56e8327bd642" providerId="LiveId" clId="{F347243B-8F17-B44E-88F7-A6225374BD44}" dt="2022-10-16T08:58:01.636" v="3411" actId="1037"/>
          <ac:spMkLst>
            <pc:docMk/>
            <pc:sldMk cId="1918198116" sldId="376"/>
            <ac:spMk id="10" creationId="{3CDA2B3A-6898-C096-7F35-937A58A6EC7A}"/>
          </ac:spMkLst>
        </pc:spChg>
        <pc:spChg chg="add del mod">
          <ac:chgData name="Kemal Önen" userId="3c9c56e8327bd642" providerId="LiveId" clId="{F347243B-8F17-B44E-88F7-A6225374BD44}" dt="2022-10-16T09:00:52.627" v="3433" actId="21"/>
          <ac:spMkLst>
            <pc:docMk/>
            <pc:sldMk cId="1918198116" sldId="376"/>
            <ac:spMk id="15" creationId="{32D56BC1-785A-78D4-0372-AB31FC868EAF}"/>
          </ac:spMkLst>
        </pc:spChg>
        <pc:spChg chg="add mod">
          <ac:chgData name="Kemal Önen" userId="3c9c56e8327bd642" providerId="LiveId" clId="{F347243B-8F17-B44E-88F7-A6225374BD44}" dt="2022-10-16T09:10:06.878" v="3560"/>
          <ac:spMkLst>
            <pc:docMk/>
            <pc:sldMk cId="1918198116" sldId="376"/>
            <ac:spMk id="16" creationId="{0EB1BBBC-AA6E-23B8-93B3-67CFCE0A2469}"/>
          </ac:spMkLst>
        </pc:spChg>
        <pc:spChg chg="add mod">
          <ac:chgData name="Kemal Önen" userId="3c9c56e8327bd642" providerId="LiveId" clId="{F347243B-8F17-B44E-88F7-A6225374BD44}" dt="2022-10-18T11:25:00.077" v="6877" actId="20577"/>
          <ac:spMkLst>
            <pc:docMk/>
            <pc:sldMk cId="1918198116" sldId="376"/>
            <ac:spMk id="17" creationId="{FA0F74BF-B9A0-0F06-47C0-396503801438}"/>
          </ac:spMkLst>
        </pc:spChg>
        <pc:picChg chg="mod">
          <ac:chgData name="Kemal Önen" userId="3c9c56e8327bd642" providerId="LiveId" clId="{F347243B-8F17-B44E-88F7-A6225374BD44}" dt="2022-10-16T08:58:01.636" v="3411" actId="1037"/>
          <ac:picMkLst>
            <pc:docMk/>
            <pc:sldMk cId="1918198116" sldId="376"/>
            <ac:picMk id="7" creationId="{5FFE1A7C-DEB0-1C5E-643A-A15E01A178DD}"/>
          </ac:picMkLst>
        </pc:picChg>
        <pc:cxnChg chg="add mod">
          <ac:chgData name="Kemal Önen" userId="3c9c56e8327bd642" providerId="LiveId" clId="{F347243B-8F17-B44E-88F7-A6225374BD44}" dt="2022-10-16T08:58:01.636" v="3411" actId="1037"/>
          <ac:cxnSpMkLst>
            <pc:docMk/>
            <pc:sldMk cId="1918198116" sldId="376"/>
            <ac:cxnSpMk id="4" creationId="{37D72DB5-AE40-5F0C-4C90-471BB53083FB}"/>
          </ac:cxnSpMkLst>
        </pc:cxnChg>
        <pc:cxnChg chg="add mod">
          <ac:chgData name="Kemal Önen" userId="3c9c56e8327bd642" providerId="LiveId" clId="{F347243B-8F17-B44E-88F7-A6225374BD44}" dt="2022-10-16T08:58:18.805" v="3412" actId="1076"/>
          <ac:cxnSpMkLst>
            <pc:docMk/>
            <pc:sldMk cId="1918198116" sldId="376"/>
            <ac:cxnSpMk id="5" creationId="{470E6F13-B8C7-C334-AF46-28E4EBE81D72}"/>
          </ac:cxnSpMkLst>
        </pc:cxnChg>
      </pc:sldChg>
      <pc:sldChg chg="addSp delSp modSp add mod">
        <pc:chgData name="Kemal Önen" userId="3c9c56e8327bd642" providerId="LiveId" clId="{F347243B-8F17-B44E-88F7-A6225374BD44}" dt="2022-10-18T11:25:03.051" v="6878" actId="20577"/>
        <pc:sldMkLst>
          <pc:docMk/>
          <pc:sldMk cId="3713222176" sldId="377"/>
        </pc:sldMkLst>
        <pc:spChg chg="add del mod">
          <ac:chgData name="Kemal Önen" userId="3c9c56e8327bd642" providerId="LiveId" clId="{F347243B-8F17-B44E-88F7-A6225374BD44}" dt="2022-10-18T11:24:37.781" v="6871" actId="21"/>
          <ac:spMkLst>
            <pc:docMk/>
            <pc:sldMk cId="3713222176" sldId="377"/>
            <ac:spMk id="2" creationId="{44F8A19B-83BD-1B88-4F53-612627E17C41}"/>
          </ac:spMkLst>
        </pc:spChg>
        <pc:spChg chg="add del">
          <ac:chgData name="Kemal Önen" userId="3c9c56e8327bd642" providerId="LiveId" clId="{F347243B-8F17-B44E-88F7-A6225374BD44}" dt="2022-10-16T09:02:29.768" v="3455" actId="21"/>
          <ac:spMkLst>
            <pc:docMk/>
            <pc:sldMk cId="3713222176" sldId="377"/>
            <ac:spMk id="6" creationId="{04BB04ED-1DE9-B60F-72EA-0EAFF540303F}"/>
          </ac:spMkLst>
        </pc:spChg>
        <pc:spChg chg="del">
          <ac:chgData name="Kemal Önen" userId="3c9c56e8327bd642" providerId="LiveId" clId="{F347243B-8F17-B44E-88F7-A6225374BD44}" dt="2022-10-16T09:01:45.712" v="3452" actId="21"/>
          <ac:spMkLst>
            <pc:docMk/>
            <pc:sldMk cId="3713222176" sldId="377"/>
            <ac:spMk id="8" creationId="{7822EF47-1F2B-5309-B4FD-05018C89D9B8}"/>
          </ac:spMkLst>
        </pc:spChg>
        <pc:spChg chg="mod">
          <ac:chgData name="Kemal Önen" userId="3c9c56e8327bd642" providerId="LiveId" clId="{F347243B-8F17-B44E-88F7-A6225374BD44}" dt="2022-10-16T09:02:45.641" v="3462" actId="1037"/>
          <ac:spMkLst>
            <pc:docMk/>
            <pc:sldMk cId="3713222176" sldId="377"/>
            <ac:spMk id="15" creationId="{32D56BC1-785A-78D4-0372-AB31FC868EAF}"/>
          </ac:spMkLst>
        </pc:spChg>
        <pc:spChg chg="add mod">
          <ac:chgData name="Kemal Önen" userId="3c9c56e8327bd642" providerId="LiveId" clId="{F347243B-8F17-B44E-88F7-A6225374BD44}" dt="2022-10-16T09:04:32.687" v="3504" actId="1076"/>
          <ac:spMkLst>
            <pc:docMk/>
            <pc:sldMk cId="3713222176" sldId="377"/>
            <ac:spMk id="16" creationId="{E9121735-1E5C-51AE-C7C2-AC577E62534A}"/>
          </ac:spMkLst>
        </pc:spChg>
        <pc:spChg chg="add mod">
          <ac:chgData name="Kemal Önen" userId="3c9c56e8327bd642" providerId="LiveId" clId="{F347243B-8F17-B44E-88F7-A6225374BD44}" dt="2022-10-16T09:05:31.222" v="3540" actId="207"/>
          <ac:spMkLst>
            <pc:docMk/>
            <pc:sldMk cId="3713222176" sldId="377"/>
            <ac:spMk id="17" creationId="{61F6D7D3-DE91-AFCD-603C-94EE8B520F3A}"/>
          </ac:spMkLst>
        </pc:spChg>
        <pc:spChg chg="add mod">
          <ac:chgData name="Kemal Önen" userId="3c9c56e8327bd642" providerId="LiveId" clId="{F347243B-8F17-B44E-88F7-A6225374BD44}" dt="2022-10-16T09:09:59.418" v="3559" actId="1076"/>
          <ac:spMkLst>
            <pc:docMk/>
            <pc:sldMk cId="3713222176" sldId="377"/>
            <ac:spMk id="18" creationId="{86AB353D-73A4-9C72-64A5-153F371995CD}"/>
          </ac:spMkLst>
        </pc:spChg>
        <pc:spChg chg="add mod">
          <ac:chgData name="Kemal Önen" userId="3c9c56e8327bd642" providerId="LiveId" clId="{F347243B-8F17-B44E-88F7-A6225374BD44}" dt="2022-10-18T11:25:03.051" v="6878" actId="20577"/>
          <ac:spMkLst>
            <pc:docMk/>
            <pc:sldMk cId="3713222176" sldId="377"/>
            <ac:spMk id="19" creationId="{5EE18909-03B9-C2DF-396A-320C209A6A28}"/>
          </ac:spMkLst>
        </pc:spChg>
        <pc:cxnChg chg="add mod">
          <ac:chgData name="Kemal Önen" userId="3c9c56e8327bd642" providerId="LiveId" clId="{F347243B-8F17-B44E-88F7-A6225374BD44}" dt="2022-10-16T09:03:30.237" v="3472" actId="1035"/>
          <ac:cxnSpMkLst>
            <pc:docMk/>
            <pc:sldMk cId="3713222176" sldId="377"/>
            <ac:cxnSpMk id="14" creationId="{2E7E11CC-6F48-83AE-2398-B63E5CBDA47E}"/>
          </ac:cxnSpMkLst>
        </pc:cxnChg>
      </pc:sldChg>
      <pc:sldChg chg="addSp delSp modSp add mod">
        <pc:chgData name="Kemal Önen" userId="3c9c56e8327bd642" providerId="LiveId" clId="{F347243B-8F17-B44E-88F7-A6225374BD44}" dt="2022-10-18T11:25:06.118" v="6879" actId="20577"/>
        <pc:sldMkLst>
          <pc:docMk/>
          <pc:sldMk cId="1078006834" sldId="378"/>
        </pc:sldMkLst>
        <pc:spChg chg="del">
          <ac:chgData name="Kemal Önen" userId="3c9c56e8327bd642" providerId="LiveId" clId="{F347243B-8F17-B44E-88F7-A6225374BD44}" dt="2022-10-18T11:24:41.737" v="6872" actId="21"/>
          <ac:spMkLst>
            <pc:docMk/>
            <pc:sldMk cId="1078006834" sldId="378"/>
            <ac:spMk id="2" creationId="{44F8A19B-83BD-1B88-4F53-612627E17C41}"/>
          </ac:spMkLst>
        </pc:spChg>
        <pc:spChg chg="add mod">
          <ac:chgData name="Kemal Önen" userId="3c9c56e8327bd642" providerId="LiveId" clId="{F347243B-8F17-B44E-88F7-A6225374BD44}" dt="2022-10-18T11:11:35.005" v="6790" actId="14100"/>
          <ac:spMkLst>
            <pc:docMk/>
            <pc:sldMk cId="1078006834" sldId="378"/>
            <ac:spMk id="8" creationId="{099D8943-6F6F-D60B-B3F6-9D8C5E900CEF}"/>
          </ac:spMkLst>
        </pc:spChg>
        <pc:spChg chg="add mod">
          <ac:chgData name="Kemal Önen" userId="3c9c56e8327bd642" providerId="LiveId" clId="{F347243B-8F17-B44E-88F7-A6225374BD44}" dt="2022-10-18T11:11:47.084" v="6795" actId="1036"/>
          <ac:spMkLst>
            <pc:docMk/>
            <pc:sldMk cId="1078006834" sldId="378"/>
            <ac:spMk id="12" creationId="{A64AEE8E-C907-EFE2-DFD7-CDDD498D0BBA}"/>
          </ac:spMkLst>
        </pc:spChg>
        <pc:spChg chg="del">
          <ac:chgData name="Kemal Önen" userId="3c9c56e8327bd642" providerId="LiveId" clId="{F347243B-8F17-B44E-88F7-A6225374BD44}" dt="2022-10-16T11:18:27.263" v="3591" actId="21"/>
          <ac:spMkLst>
            <pc:docMk/>
            <pc:sldMk cId="1078006834" sldId="378"/>
            <ac:spMk id="18" creationId="{86AB353D-73A4-9C72-64A5-153F371995CD}"/>
          </ac:spMkLst>
        </pc:spChg>
        <pc:spChg chg="add mod">
          <ac:chgData name="Kemal Önen" userId="3c9c56e8327bd642" providerId="LiveId" clId="{F347243B-8F17-B44E-88F7-A6225374BD44}" dt="2022-10-18T11:25:06.118" v="6879" actId="20577"/>
          <ac:spMkLst>
            <pc:docMk/>
            <pc:sldMk cId="1078006834" sldId="378"/>
            <ac:spMk id="19" creationId="{83B928F1-9B3B-4B49-9F0F-120C93F7A5C7}"/>
          </ac:spMkLst>
        </pc:spChg>
      </pc:sldChg>
      <pc:sldChg chg="addSp delSp modSp add mod">
        <pc:chgData name="Kemal Önen" userId="3c9c56e8327bd642" providerId="LiveId" clId="{F347243B-8F17-B44E-88F7-A6225374BD44}" dt="2022-10-18T11:09:57.397" v="6746"/>
        <pc:sldMkLst>
          <pc:docMk/>
          <pc:sldMk cId="1682856047" sldId="379"/>
        </pc:sldMkLst>
        <pc:spChg chg="add del mod">
          <ac:chgData name="Kemal Önen" userId="3c9c56e8327bd642" providerId="LiveId" clId="{F347243B-8F17-B44E-88F7-A6225374BD44}" dt="2022-10-16T11:53:15.789" v="4802" actId="21"/>
          <ac:spMkLst>
            <pc:docMk/>
            <pc:sldMk cId="1682856047" sldId="379"/>
            <ac:spMk id="2" creationId="{1C54939C-DB6E-8FB0-5B48-B8C44F7DCD24}"/>
          </ac:spMkLst>
        </pc:spChg>
        <pc:spChg chg="mod">
          <ac:chgData name="Kemal Önen" userId="3c9c56e8327bd642" providerId="LiveId" clId="{F347243B-8F17-B44E-88F7-A6225374BD44}" dt="2022-10-18T11:09:57.397" v="6746"/>
          <ac:spMkLst>
            <pc:docMk/>
            <pc:sldMk cId="1682856047" sldId="379"/>
            <ac:spMk id="3" creationId="{B3310259-A811-A2AB-8DE2-8A27485889F0}"/>
          </ac:spMkLst>
        </pc:spChg>
        <pc:spChg chg="mod">
          <ac:chgData name="Kemal Önen" userId="3c9c56e8327bd642" providerId="LiveId" clId="{F347243B-8F17-B44E-88F7-A6225374BD44}" dt="2022-10-16T11:54:49.852" v="4844" actId="207"/>
          <ac:spMkLst>
            <pc:docMk/>
            <pc:sldMk cId="1682856047" sldId="379"/>
            <ac:spMk id="4" creationId="{52A185C5-FED5-50A0-EC96-5B5CE0365A82}"/>
          </ac:spMkLst>
        </pc:spChg>
        <pc:spChg chg="mod">
          <ac:chgData name="Kemal Önen" userId="3c9c56e8327bd642" providerId="LiveId" clId="{F347243B-8F17-B44E-88F7-A6225374BD44}" dt="2022-10-16T11:55:09.405" v="4905" actId="20577"/>
          <ac:spMkLst>
            <pc:docMk/>
            <pc:sldMk cId="1682856047" sldId="379"/>
            <ac:spMk id="5" creationId="{CDBE3B9D-F965-97E0-C420-2A96D2FBC409}"/>
          </ac:spMkLst>
        </pc:spChg>
        <pc:spChg chg="mod">
          <ac:chgData name="Kemal Önen" userId="3c9c56e8327bd642" providerId="LiveId" clId="{F347243B-8F17-B44E-88F7-A6225374BD44}" dt="2022-10-17T12:19:12.215" v="5784" actId="20577"/>
          <ac:spMkLst>
            <pc:docMk/>
            <pc:sldMk cId="1682856047" sldId="379"/>
            <ac:spMk id="6" creationId="{BF2E4306-A04A-2B44-2AEA-4F6E4B5F2D7D}"/>
          </ac:spMkLst>
        </pc:spChg>
        <pc:spChg chg="del">
          <ac:chgData name="Kemal Önen" userId="3c9c56e8327bd642" providerId="LiveId" clId="{F347243B-8F17-B44E-88F7-A6225374BD44}" dt="2022-10-16T11:58:11.751" v="5194" actId="21"/>
          <ac:spMkLst>
            <pc:docMk/>
            <pc:sldMk cId="1682856047" sldId="379"/>
            <ac:spMk id="7" creationId="{DB69A26B-DE6E-D06C-2CBA-E34C61D30BEA}"/>
          </ac:spMkLst>
        </pc:spChg>
        <pc:spChg chg="add del mod">
          <ac:chgData name="Kemal Önen" userId="3c9c56e8327bd642" providerId="LiveId" clId="{F347243B-8F17-B44E-88F7-A6225374BD44}" dt="2022-10-16T11:53:24.037" v="4805" actId="21"/>
          <ac:spMkLst>
            <pc:docMk/>
            <pc:sldMk cId="1682856047" sldId="379"/>
            <ac:spMk id="8" creationId="{610E49A4-8F10-F03E-75CD-F2EC8B8B25C9}"/>
          </ac:spMkLst>
        </pc:spChg>
        <pc:spChg chg="add del mod">
          <ac:chgData name="Kemal Önen" userId="3c9c56e8327bd642" providerId="LiveId" clId="{F347243B-8F17-B44E-88F7-A6225374BD44}" dt="2022-10-16T11:55:19.892" v="4919" actId="21"/>
          <ac:spMkLst>
            <pc:docMk/>
            <pc:sldMk cId="1682856047" sldId="379"/>
            <ac:spMk id="9" creationId="{821EBBD3-787C-56F8-3A79-8CF6993535B4}"/>
          </ac:spMkLst>
        </pc:spChg>
        <pc:spChg chg="add mod">
          <ac:chgData name="Kemal Önen" userId="3c9c56e8327bd642" providerId="LiveId" clId="{F347243B-8F17-B44E-88F7-A6225374BD44}" dt="2022-10-16T11:55:55.406" v="4982" actId="20577"/>
          <ac:spMkLst>
            <pc:docMk/>
            <pc:sldMk cId="1682856047" sldId="379"/>
            <ac:spMk id="10" creationId="{04623E6B-27A0-3026-2EA9-5ED2E7C7B65A}"/>
          </ac:spMkLst>
        </pc:spChg>
        <pc:spChg chg="add mod">
          <ac:chgData name="Kemal Önen" userId="3c9c56e8327bd642" providerId="LiveId" clId="{F347243B-8F17-B44E-88F7-A6225374BD44}" dt="2022-10-16T11:57:28.056" v="5104" actId="20577"/>
          <ac:spMkLst>
            <pc:docMk/>
            <pc:sldMk cId="1682856047" sldId="379"/>
            <ac:spMk id="11" creationId="{73835AA2-13D8-80DF-E2AC-DDBFAB33E61E}"/>
          </ac:spMkLst>
        </pc:spChg>
        <pc:spChg chg="add mod">
          <ac:chgData name="Kemal Önen" userId="3c9c56e8327bd642" providerId="LiveId" clId="{F347243B-8F17-B44E-88F7-A6225374BD44}" dt="2022-10-16T11:58:53.687" v="5212" actId="20577"/>
          <ac:spMkLst>
            <pc:docMk/>
            <pc:sldMk cId="1682856047" sldId="379"/>
            <ac:spMk id="12" creationId="{7EBFF6C5-D347-DCEC-B477-4981EDE00491}"/>
          </ac:spMkLst>
        </pc:spChg>
        <pc:spChg chg="add mod">
          <ac:chgData name="Kemal Önen" userId="3c9c56e8327bd642" providerId="LiveId" clId="{F347243B-8F17-B44E-88F7-A6225374BD44}" dt="2022-10-16T11:58:39.819" v="5199"/>
          <ac:spMkLst>
            <pc:docMk/>
            <pc:sldMk cId="1682856047" sldId="379"/>
            <ac:spMk id="13" creationId="{DB84A639-1969-D32D-3252-0FF25BF4AF01}"/>
          </ac:spMkLst>
        </pc:spChg>
        <pc:spChg chg="del">
          <ac:chgData name="Kemal Önen" userId="3c9c56e8327bd642" providerId="LiveId" clId="{F347243B-8F17-B44E-88F7-A6225374BD44}" dt="2022-10-16T11:52:29.091" v="4759" actId="21"/>
          <ac:spMkLst>
            <pc:docMk/>
            <pc:sldMk cId="1682856047" sldId="379"/>
            <ac:spMk id="15" creationId="{8CF84931-95E1-4EE4-3E78-CC2B2FA66838}"/>
          </ac:spMkLst>
        </pc:spChg>
        <pc:spChg chg="del">
          <ac:chgData name="Kemal Önen" userId="3c9c56e8327bd642" providerId="LiveId" clId="{F347243B-8F17-B44E-88F7-A6225374BD44}" dt="2022-10-16T11:52:32.695" v="4760" actId="21"/>
          <ac:spMkLst>
            <pc:docMk/>
            <pc:sldMk cId="1682856047" sldId="379"/>
            <ac:spMk id="17" creationId="{13B9E4A3-EC7E-25CB-33E4-4DE80239E426}"/>
          </ac:spMkLst>
        </pc:spChg>
        <pc:spChg chg="del">
          <ac:chgData name="Kemal Önen" userId="3c9c56e8327bd642" providerId="LiveId" clId="{F347243B-8F17-B44E-88F7-A6225374BD44}" dt="2022-10-16T11:53:25.169" v="4806" actId="21"/>
          <ac:spMkLst>
            <pc:docMk/>
            <pc:sldMk cId="1682856047" sldId="379"/>
            <ac:spMk id="18" creationId="{64E9ED48-07DB-1F09-99AF-118E29656556}"/>
          </ac:spMkLst>
        </pc:spChg>
        <pc:spChg chg="del">
          <ac:chgData name="Kemal Önen" userId="3c9c56e8327bd642" providerId="LiveId" clId="{F347243B-8F17-B44E-88F7-A6225374BD44}" dt="2022-10-16T11:52:33.643" v="4761" actId="21"/>
          <ac:spMkLst>
            <pc:docMk/>
            <pc:sldMk cId="1682856047" sldId="379"/>
            <ac:spMk id="19" creationId="{3FE3035D-9499-D7E4-58B6-5AA1342B48AE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20" creationId="{ACF9F2F2-2315-74E3-04DF-335405A5371A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21" creationId="{7AE3F7D8-9F84-1895-91C2-F5F6A7BCC12B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23" creationId="{72171608-6F22-5E83-C7AE-6326354B7521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24" creationId="{F318ADB7-EEE4-9EC0-FE36-0BF8B8E28273}"/>
          </ac:spMkLst>
        </pc:spChg>
        <pc:spChg chg="del">
          <ac:chgData name="Kemal Önen" userId="3c9c56e8327bd642" providerId="LiveId" clId="{F347243B-8F17-B44E-88F7-A6225374BD44}" dt="2022-10-16T11:52:23.664" v="4756" actId="21"/>
          <ac:spMkLst>
            <pc:docMk/>
            <pc:sldMk cId="1682856047" sldId="379"/>
            <ac:spMk id="26" creationId="{9D517E1A-CB59-2FC2-CD49-605AD76441A3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27" creationId="{A30ECD98-797B-F40F-8D57-E0A97E5738FD}"/>
          </ac:spMkLst>
        </pc:spChg>
        <pc:spChg chg="del">
          <ac:chgData name="Kemal Önen" userId="3c9c56e8327bd642" providerId="LiveId" clId="{F347243B-8F17-B44E-88F7-A6225374BD44}" dt="2022-10-16T11:52:24.942" v="4757" actId="21"/>
          <ac:spMkLst>
            <pc:docMk/>
            <pc:sldMk cId="1682856047" sldId="379"/>
            <ac:spMk id="28" creationId="{09FE47A4-60AF-C3D0-186C-D362B2843C5C}"/>
          </ac:spMkLst>
        </pc:spChg>
        <pc:spChg chg="del">
          <ac:chgData name="Kemal Önen" userId="3c9c56e8327bd642" providerId="LiveId" clId="{F347243B-8F17-B44E-88F7-A6225374BD44}" dt="2022-10-16T11:52:26.553" v="4758" actId="21"/>
          <ac:spMkLst>
            <pc:docMk/>
            <pc:sldMk cId="1682856047" sldId="379"/>
            <ac:spMk id="30" creationId="{85DE99BC-3AC4-FAD6-E697-895986E370D4}"/>
          </ac:spMkLst>
        </pc:spChg>
        <pc:spChg chg="del">
          <ac:chgData name="Kemal Önen" userId="3c9c56e8327bd642" providerId="LiveId" clId="{F347243B-8F17-B44E-88F7-A6225374BD44}" dt="2022-10-16T11:52:22.626" v="4755" actId="21"/>
          <ac:spMkLst>
            <pc:docMk/>
            <pc:sldMk cId="1682856047" sldId="379"/>
            <ac:spMk id="31" creationId="{68CE5D47-351E-2C26-17F3-0C0750A05303}"/>
          </ac:spMkLst>
        </pc:spChg>
        <pc:spChg chg="del">
          <ac:chgData name="Kemal Önen" userId="3c9c56e8327bd642" providerId="LiveId" clId="{F347243B-8F17-B44E-88F7-A6225374BD44}" dt="2022-10-16T11:52:34.555" v="4762" actId="21"/>
          <ac:spMkLst>
            <pc:docMk/>
            <pc:sldMk cId="1682856047" sldId="379"/>
            <ac:spMk id="32" creationId="{9C8E4730-D110-890D-B8BF-0BE627DB6EE5}"/>
          </ac:spMkLst>
        </pc:spChg>
        <pc:spChg chg="del">
          <ac:chgData name="Kemal Önen" userId="3c9c56e8327bd642" providerId="LiveId" clId="{F347243B-8F17-B44E-88F7-A6225374BD44}" dt="2022-10-16T11:52:21.721" v="4754" actId="21"/>
          <ac:spMkLst>
            <pc:docMk/>
            <pc:sldMk cId="1682856047" sldId="379"/>
            <ac:spMk id="33" creationId="{03527322-A218-7D52-95BB-4B39CDA6797F}"/>
          </ac:spMkLst>
        </pc:spChg>
        <pc:cxnChg chg="del">
          <ac:chgData name="Kemal Önen" userId="3c9c56e8327bd642" providerId="LiveId" clId="{F347243B-8F17-B44E-88F7-A6225374BD44}" dt="2022-10-16T11:52:21.721" v="4754" actId="21"/>
          <ac:cxnSpMkLst>
            <pc:docMk/>
            <pc:sldMk cId="1682856047" sldId="379"/>
            <ac:cxnSpMk id="22" creationId="{1AE48DF7-3161-8BDA-AA70-3890C36DD569}"/>
          </ac:cxnSpMkLst>
        </pc:cxnChg>
        <pc:cxnChg chg="del">
          <ac:chgData name="Kemal Önen" userId="3c9c56e8327bd642" providerId="LiveId" clId="{F347243B-8F17-B44E-88F7-A6225374BD44}" dt="2022-10-16T11:52:21.721" v="4754" actId="21"/>
          <ac:cxnSpMkLst>
            <pc:docMk/>
            <pc:sldMk cId="1682856047" sldId="379"/>
            <ac:cxnSpMk id="25" creationId="{84C3D006-E890-C470-56A3-A32CF0193A11}"/>
          </ac:cxnSpMkLst>
        </pc:cxnChg>
      </pc:sldChg>
      <pc:sldChg chg="addSp delSp modSp add del mod">
        <pc:chgData name="Kemal Önen" userId="3c9c56e8327bd642" providerId="LiveId" clId="{F347243B-8F17-B44E-88F7-A6225374BD44}" dt="2022-10-18T11:36:25.837" v="7358" actId="2696"/>
        <pc:sldMkLst>
          <pc:docMk/>
          <pc:sldMk cId="265740528" sldId="380"/>
        </pc:sldMkLst>
        <pc:spChg chg="add mod">
          <ac:chgData name="Kemal Önen" userId="3c9c56e8327bd642" providerId="LiveId" clId="{F347243B-8F17-B44E-88F7-A6225374BD44}" dt="2022-10-18T11:36:22.729" v="7357" actId="20577"/>
          <ac:spMkLst>
            <pc:docMk/>
            <pc:sldMk cId="265740528" sldId="380"/>
            <ac:spMk id="4" creationId="{5A935B58-4423-8B78-65DE-3714B09339E6}"/>
          </ac:spMkLst>
        </pc:spChg>
        <pc:spChg chg="del">
          <ac:chgData name="Kemal Önen" userId="3c9c56e8327bd642" providerId="LiveId" clId="{F347243B-8F17-B44E-88F7-A6225374BD44}" dt="2022-10-18T11:36:16.599" v="7343" actId="21"/>
          <ac:spMkLst>
            <pc:docMk/>
            <pc:sldMk cId="265740528" sldId="380"/>
            <ac:spMk id="5" creationId="{52FB112D-2245-B7B6-2A89-A62067D1F71C}"/>
          </ac:spMkLst>
        </pc:spChg>
        <pc:graphicFrameChg chg="del">
          <ac:chgData name="Kemal Önen" userId="3c9c56e8327bd642" providerId="LiveId" clId="{F347243B-8F17-B44E-88F7-A6225374BD44}" dt="2022-10-18T11:36:18.347" v="7344" actId="21"/>
          <ac:graphicFrameMkLst>
            <pc:docMk/>
            <pc:sldMk cId="265740528" sldId="380"/>
            <ac:graphicFrameMk id="6" creationId="{FFC62397-6CC5-677A-C410-8FF0F83F8952}"/>
          </ac:graphicFrameMkLst>
        </pc:graphicFrameChg>
      </pc:sldChg>
    </pc:docChg>
  </pc:docChgLst>
  <pc:docChgLst>
    <pc:chgData name="Kemal Önen" userId="3c9c56e8327bd642" providerId="LiveId" clId="{A71C4892-C15C-AA4E-9ED4-7B6605043632}"/>
    <pc:docChg chg="undo custSel addSld delSld modSld sldOrd modMainMaster">
      <pc:chgData name="Kemal Önen" userId="3c9c56e8327bd642" providerId="LiveId" clId="{A71C4892-C15C-AA4E-9ED4-7B6605043632}" dt="2023-03-28T13:57:11.528" v="6606" actId="20577"/>
      <pc:docMkLst>
        <pc:docMk/>
      </pc:docMkLst>
      <pc:sldChg chg="modSp del mod">
        <pc:chgData name="Kemal Önen" userId="3c9c56e8327bd642" providerId="LiveId" clId="{A71C4892-C15C-AA4E-9ED4-7B6605043632}" dt="2023-03-23T09:43:59.435" v="93" actId="2696"/>
        <pc:sldMkLst>
          <pc:docMk/>
          <pc:sldMk cId="252457029" sldId="307"/>
        </pc:sldMkLst>
        <pc:spChg chg="mod">
          <ac:chgData name="Kemal Önen" userId="3c9c56e8327bd642" providerId="LiveId" clId="{A71C4892-C15C-AA4E-9ED4-7B6605043632}" dt="2023-03-23T09:43:51.145" v="90" actId="27636"/>
          <ac:spMkLst>
            <pc:docMk/>
            <pc:sldMk cId="252457029" sldId="307"/>
            <ac:spMk id="2" creationId="{F9CB0717-FAFC-3BDC-4456-7BED0C230689}"/>
          </ac:spMkLst>
        </pc:spChg>
      </pc:sldChg>
      <pc:sldChg chg="add del">
        <pc:chgData name="Kemal Önen" userId="3c9c56e8327bd642" providerId="LiveId" clId="{A71C4892-C15C-AA4E-9ED4-7B6605043632}" dt="2023-03-23T09:44:09.550" v="126"/>
        <pc:sldMkLst>
          <pc:docMk/>
          <pc:sldMk cId="698647045" sldId="307"/>
        </pc:sldMkLst>
      </pc:sldChg>
      <pc:sldChg chg="addSp delSp modSp new mod">
        <pc:chgData name="Kemal Önen" userId="3c9c56e8327bd642" providerId="LiveId" clId="{A71C4892-C15C-AA4E-9ED4-7B6605043632}" dt="2023-03-23T10:09:59.116" v="496" actId="1076"/>
        <pc:sldMkLst>
          <pc:docMk/>
          <pc:sldMk cId="2187906435" sldId="308"/>
        </pc:sldMkLst>
        <pc:spChg chg="mod">
          <ac:chgData name="Kemal Önen" userId="3c9c56e8327bd642" providerId="LiveId" clId="{A71C4892-C15C-AA4E-9ED4-7B6605043632}" dt="2023-03-23T09:46:39.810" v="225" actId="1076"/>
          <ac:spMkLst>
            <pc:docMk/>
            <pc:sldMk cId="2187906435" sldId="308"/>
            <ac:spMk id="2" creationId="{265F36A7-FCBF-6515-F8A4-6009ACE30F1D}"/>
          </ac:spMkLst>
        </pc:spChg>
        <pc:spChg chg="mod">
          <ac:chgData name="Kemal Önen" userId="3c9c56e8327bd642" providerId="LiveId" clId="{A71C4892-C15C-AA4E-9ED4-7B6605043632}" dt="2023-03-23T10:09:59.116" v="496" actId="1076"/>
          <ac:spMkLst>
            <pc:docMk/>
            <pc:sldMk cId="2187906435" sldId="308"/>
            <ac:spMk id="3" creationId="{323D7779-CBA3-3EAF-21D5-4CEFE0AB7F89}"/>
          </ac:spMkLst>
        </pc:spChg>
        <pc:spChg chg="add del mod">
          <ac:chgData name="Kemal Önen" userId="3c9c56e8327bd642" providerId="LiveId" clId="{A71C4892-C15C-AA4E-9ED4-7B6605043632}" dt="2023-03-23T09:47:09.082" v="245" actId="21"/>
          <ac:spMkLst>
            <pc:docMk/>
            <pc:sldMk cId="2187906435" sldId="308"/>
            <ac:spMk id="4" creationId="{D1FC931F-0C3B-76FC-0128-21D22CF9722E}"/>
          </ac:spMkLst>
        </pc:spChg>
        <pc:spChg chg="add del mod">
          <ac:chgData name="Kemal Önen" userId="3c9c56e8327bd642" providerId="LiveId" clId="{A71C4892-C15C-AA4E-9ED4-7B6605043632}" dt="2023-03-23T09:51:03.052" v="370" actId="21"/>
          <ac:spMkLst>
            <pc:docMk/>
            <pc:sldMk cId="2187906435" sldId="308"/>
            <ac:spMk id="6" creationId="{7DB8C4A6-5BEC-34B9-C46A-D432A94068DC}"/>
          </ac:spMkLst>
        </pc:spChg>
        <pc:spChg chg="add mod">
          <ac:chgData name="Kemal Önen" userId="3c9c56e8327bd642" providerId="LiveId" clId="{A71C4892-C15C-AA4E-9ED4-7B6605043632}" dt="2023-03-23T09:51:01.805" v="369" actId="1076"/>
          <ac:spMkLst>
            <pc:docMk/>
            <pc:sldMk cId="2187906435" sldId="308"/>
            <ac:spMk id="7" creationId="{C56BE9F5-58A0-5545-F557-0A8F2212C7A3}"/>
          </ac:spMkLst>
        </pc:spChg>
      </pc:sldChg>
      <pc:sldChg chg="addSp delSp modSp new mod">
        <pc:chgData name="Kemal Önen" userId="3c9c56e8327bd642" providerId="LiveId" clId="{A71C4892-C15C-AA4E-9ED4-7B6605043632}" dt="2023-03-28T12:30:38.479" v="4170" actId="1076"/>
        <pc:sldMkLst>
          <pc:docMk/>
          <pc:sldMk cId="76050475" sldId="309"/>
        </pc:sldMkLst>
        <pc:spChg chg="del">
          <ac:chgData name="Kemal Önen" userId="3c9c56e8327bd642" providerId="LiveId" clId="{A71C4892-C15C-AA4E-9ED4-7B6605043632}" dt="2023-03-25T17:02:40.387" v="895" actId="21"/>
          <ac:spMkLst>
            <pc:docMk/>
            <pc:sldMk cId="76050475" sldId="309"/>
            <ac:spMk id="2" creationId="{2F7FFED6-8263-235C-65E8-118E0D8E2EFE}"/>
          </ac:spMkLst>
        </pc:spChg>
        <pc:spChg chg="add mod">
          <ac:chgData name="Kemal Önen" userId="3c9c56e8327bd642" providerId="LiveId" clId="{A71C4892-C15C-AA4E-9ED4-7B6605043632}" dt="2023-03-28T12:29:27.403" v="4012" actId="1582"/>
          <ac:spMkLst>
            <pc:docMk/>
            <pc:sldMk cId="76050475" sldId="309"/>
            <ac:spMk id="2" creationId="{EAE51514-56EC-A6B5-435D-554C76055398}"/>
          </ac:spMkLst>
        </pc:spChg>
        <pc:spChg chg="mod">
          <ac:chgData name="Kemal Önen" userId="3c9c56e8327bd642" providerId="LiveId" clId="{A71C4892-C15C-AA4E-9ED4-7B6605043632}" dt="2023-03-23T09:55:19.721" v="486" actId="20577"/>
          <ac:spMkLst>
            <pc:docMk/>
            <pc:sldMk cId="76050475" sldId="309"/>
            <ac:spMk id="3" creationId="{37E0CD3E-D7CA-179D-BECE-2180B5926127}"/>
          </ac:spMkLst>
        </pc:spChg>
        <pc:spChg chg="add mod">
          <ac:chgData name="Kemal Önen" userId="3c9c56e8327bd642" providerId="LiveId" clId="{A71C4892-C15C-AA4E-9ED4-7B6605043632}" dt="2023-03-28T12:29:02.907" v="4009" actId="1076"/>
          <ac:spMkLst>
            <pc:docMk/>
            <pc:sldMk cId="76050475" sldId="309"/>
            <ac:spMk id="4" creationId="{EF4FD394-D6AD-47FA-7B8A-A1517DDD06CC}"/>
          </ac:spMkLst>
        </pc:spChg>
        <pc:spChg chg="add mod">
          <ac:chgData name="Kemal Önen" userId="3c9c56e8327bd642" providerId="LiveId" clId="{A71C4892-C15C-AA4E-9ED4-7B6605043632}" dt="2023-03-28T12:29:02.907" v="4009" actId="1076"/>
          <ac:spMkLst>
            <pc:docMk/>
            <pc:sldMk cId="76050475" sldId="309"/>
            <ac:spMk id="5" creationId="{58166E39-EBD2-28D0-E849-0F7611587102}"/>
          </ac:spMkLst>
        </pc:spChg>
        <pc:spChg chg="add mod">
          <ac:chgData name="Kemal Önen" userId="3c9c56e8327bd642" providerId="LiveId" clId="{A71C4892-C15C-AA4E-9ED4-7B6605043632}" dt="2023-03-28T12:29:02.907" v="4009" actId="1076"/>
          <ac:spMkLst>
            <pc:docMk/>
            <pc:sldMk cId="76050475" sldId="309"/>
            <ac:spMk id="6" creationId="{CF6D11D1-4810-1E9B-0974-55E32F6AFB88}"/>
          </ac:spMkLst>
        </pc:spChg>
        <pc:spChg chg="add mod">
          <ac:chgData name="Kemal Önen" userId="3c9c56e8327bd642" providerId="LiveId" clId="{A71C4892-C15C-AA4E-9ED4-7B6605043632}" dt="2023-03-28T12:29:02.907" v="4009" actId="1076"/>
          <ac:spMkLst>
            <pc:docMk/>
            <pc:sldMk cId="76050475" sldId="309"/>
            <ac:spMk id="7" creationId="{5791FD22-9FE4-FD43-70A9-DCE9E9FDCC5F}"/>
          </ac:spMkLst>
        </pc:spChg>
        <pc:spChg chg="add mod">
          <ac:chgData name="Kemal Önen" userId="3c9c56e8327bd642" providerId="LiveId" clId="{A71C4892-C15C-AA4E-9ED4-7B6605043632}" dt="2023-03-28T12:30:38.479" v="4170" actId="1076"/>
          <ac:spMkLst>
            <pc:docMk/>
            <pc:sldMk cId="76050475" sldId="309"/>
            <ac:spMk id="8" creationId="{2E406FF3-71B8-8F40-613C-C96BDAEEEDA9}"/>
          </ac:spMkLst>
        </pc:spChg>
        <pc:spChg chg="add del mod">
          <ac:chgData name="Kemal Önen" userId="3c9c56e8327bd642" providerId="LiveId" clId="{A71C4892-C15C-AA4E-9ED4-7B6605043632}" dt="2023-03-25T17:04:30.094" v="958" actId="21"/>
          <ac:spMkLst>
            <pc:docMk/>
            <pc:sldMk cId="76050475" sldId="309"/>
            <ac:spMk id="8" creationId="{834E1FF4-8587-71DC-A96A-A6B2750E40FB}"/>
          </ac:spMkLst>
        </pc:spChg>
      </pc:sldChg>
      <pc:sldChg chg="addSp delSp modSp add mod">
        <pc:chgData name="Kemal Önen" userId="3c9c56e8327bd642" providerId="LiveId" clId="{A71C4892-C15C-AA4E-9ED4-7B6605043632}" dt="2023-03-28T11:59:27.826" v="3154"/>
        <pc:sldMkLst>
          <pc:docMk/>
          <pc:sldMk cId="3117015687" sldId="310"/>
        </pc:sldMkLst>
        <pc:spChg chg="del">
          <ac:chgData name="Kemal Önen" userId="3c9c56e8327bd642" providerId="LiveId" clId="{A71C4892-C15C-AA4E-9ED4-7B6605043632}" dt="2023-03-25T16:50:46.079" v="550"/>
          <ac:spMkLst>
            <pc:docMk/>
            <pc:sldMk cId="3117015687" sldId="310"/>
            <ac:spMk id="2" creationId="{2F7FFED6-8263-235C-65E8-118E0D8E2EFE}"/>
          </ac:spMkLst>
        </pc:spChg>
        <pc:spChg chg="mod">
          <ac:chgData name="Kemal Önen" userId="3c9c56e8327bd642" providerId="LiveId" clId="{A71C4892-C15C-AA4E-9ED4-7B6605043632}" dt="2023-03-25T15:55:07.624" v="549" actId="27636"/>
          <ac:spMkLst>
            <pc:docMk/>
            <pc:sldMk cId="3117015687" sldId="310"/>
            <ac:spMk id="3" creationId="{37E0CD3E-D7CA-179D-BECE-2180B5926127}"/>
          </ac:spMkLst>
        </pc:spChg>
        <pc:spChg chg="add mod">
          <ac:chgData name="Kemal Önen" userId="3c9c56e8327bd642" providerId="LiveId" clId="{A71C4892-C15C-AA4E-9ED4-7B6605043632}" dt="2023-03-27T21:08:50.158" v="1069" actId="166"/>
          <ac:spMkLst>
            <pc:docMk/>
            <pc:sldMk cId="3117015687" sldId="310"/>
            <ac:spMk id="6" creationId="{13F6310F-5A47-F7D1-4978-A9386462977E}"/>
          </ac:spMkLst>
        </pc:spChg>
        <pc:spChg chg="add del mod">
          <ac:chgData name="Kemal Önen" userId="3c9c56e8327bd642" providerId="LiveId" clId="{A71C4892-C15C-AA4E-9ED4-7B6605043632}" dt="2023-03-25T16:53:21.345" v="719"/>
          <ac:spMkLst>
            <pc:docMk/>
            <pc:sldMk cId="3117015687" sldId="310"/>
            <ac:spMk id="7" creationId="{43A3AEE7-0EC8-AF41-1957-F7AFE220983E}"/>
          </ac:spMkLst>
        </pc:spChg>
        <pc:spChg chg="add mod">
          <ac:chgData name="Kemal Önen" userId="3c9c56e8327bd642" providerId="LiveId" clId="{A71C4892-C15C-AA4E-9ED4-7B6605043632}" dt="2023-03-27T21:31:51.648" v="1828" actId="207"/>
          <ac:spMkLst>
            <pc:docMk/>
            <pc:sldMk cId="3117015687" sldId="310"/>
            <ac:spMk id="8" creationId="{5FFAA904-C37F-E019-B615-F92E6666F981}"/>
          </ac:spMkLst>
        </pc:spChg>
        <pc:spChg chg="add mod">
          <ac:chgData name="Kemal Önen" userId="3c9c56e8327bd642" providerId="LiveId" clId="{A71C4892-C15C-AA4E-9ED4-7B6605043632}" dt="2023-03-28T11:59:27.826" v="3154"/>
          <ac:spMkLst>
            <pc:docMk/>
            <pc:sldMk cId="3117015687" sldId="310"/>
            <ac:spMk id="10" creationId="{6D26F1A2-E211-7EFA-7291-96CCB344FCEA}"/>
          </ac:spMkLst>
        </pc:spChg>
        <pc:spChg chg="add mod">
          <ac:chgData name="Kemal Önen" userId="3c9c56e8327bd642" providerId="LiveId" clId="{A71C4892-C15C-AA4E-9ED4-7B6605043632}" dt="2023-03-27T21:32:00.620" v="1829" actId="207"/>
          <ac:spMkLst>
            <pc:docMk/>
            <pc:sldMk cId="3117015687" sldId="310"/>
            <ac:spMk id="11" creationId="{E97D7138-5221-3521-76AC-38EB86D62599}"/>
          </ac:spMkLst>
        </pc:spChg>
        <pc:spChg chg="add mod">
          <ac:chgData name="Kemal Önen" userId="3c9c56e8327bd642" providerId="LiveId" clId="{A71C4892-C15C-AA4E-9ED4-7B6605043632}" dt="2023-03-27T21:32:03.481" v="1830" actId="207"/>
          <ac:spMkLst>
            <pc:docMk/>
            <pc:sldMk cId="3117015687" sldId="310"/>
            <ac:spMk id="12" creationId="{15C1BB98-04C8-88F6-95AE-66C205D575E3}"/>
          </ac:spMkLst>
        </pc:spChg>
        <pc:spChg chg="add del mod">
          <ac:chgData name="Kemal Önen" userId="3c9c56e8327bd642" providerId="LiveId" clId="{A71C4892-C15C-AA4E-9ED4-7B6605043632}" dt="2023-03-25T17:01:32.510" v="880" actId="21"/>
          <ac:spMkLst>
            <pc:docMk/>
            <pc:sldMk cId="3117015687" sldId="310"/>
            <ac:spMk id="16" creationId="{6BABEAE8-026E-489F-8C9D-A093B004C65D}"/>
          </ac:spMkLst>
        </pc:spChg>
        <pc:picChg chg="add mod">
          <ac:chgData name="Kemal Önen" userId="3c9c56e8327bd642" providerId="LiveId" clId="{A71C4892-C15C-AA4E-9ED4-7B6605043632}" dt="2023-03-27T21:08:55.929" v="1071" actId="1076"/>
          <ac:picMkLst>
            <pc:docMk/>
            <pc:sldMk cId="3117015687" sldId="310"/>
            <ac:picMk id="4" creationId="{08C9FCDF-40EF-1646-03FE-A5C8BC5B0C57}"/>
          </ac:picMkLst>
        </pc:picChg>
        <pc:picChg chg="add del mod">
          <ac:chgData name="Kemal Önen" userId="3c9c56e8327bd642" providerId="LiveId" clId="{A71C4892-C15C-AA4E-9ED4-7B6605043632}" dt="2023-03-25T17:01:28.328" v="878" actId="21"/>
          <ac:picMkLst>
            <pc:docMk/>
            <pc:sldMk cId="3117015687" sldId="310"/>
            <ac:picMk id="5" creationId="{B24BF9D2-9380-E3DC-7649-C87898D404D4}"/>
          </ac:picMkLst>
        </pc:picChg>
        <pc:picChg chg="add mod">
          <ac:chgData name="Kemal Önen" userId="3c9c56e8327bd642" providerId="LiveId" clId="{A71C4892-C15C-AA4E-9ED4-7B6605043632}" dt="2023-03-25T17:02:22.092" v="894" actId="1076"/>
          <ac:picMkLst>
            <pc:docMk/>
            <pc:sldMk cId="3117015687" sldId="310"/>
            <ac:picMk id="9" creationId="{6440CC2A-633C-6732-6DDC-D2AAE79CBD9E}"/>
          </ac:picMkLst>
        </pc:picChg>
        <pc:picChg chg="add del mod">
          <ac:chgData name="Kemal Önen" userId="3c9c56e8327bd642" providerId="LiveId" clId="{A71C4892-C15C-AA4E-9ED4-7B6605043632}" dt="2023-03-27T21:08:45.657" v="1067" actId="21"/>
          <ac:picMkLst>
            <pc:docMk/>
            <pc:sldMk cId="3117015687" sldId="310"/>
            <ac:picMk id="14" creationId="{7A011058-33A0-9AE1-A648-BDACC409E648}"/>
          </ac:picMkLst>
        </pc:picChg>
      </pc:sldChg>
      <pc:sldChg chg="modSp new del mod ord">
        <pc:chgData name="Kemal Önen" userId="3c9c56e8327bd642" providerId="LiveId" clId="{A71C4892-C15C-AA4E-9ED4-7B6605043632}" dt="2023-03-28T12:08:57.426" v="3366" actId="2696"/>
        <pc:sldMkLst>
          <pc:docMk/>
          <pc:sldMk cId="1472023156" sldId="311"/>
        </pc:sldMkLst>
        <pc:spChg chg="mod">
          <ac:chgData name="Kemal Önen" userId="3c9c56e8327bd642" providerId="LiveId" clId="{A71C4892-C15C-AA4E-9ED4-7B6605043632}" dt="2023-03-28T11:54:49.341" v="2982" actId="20577"/>
          <ac:spMkLst>
            <pc:docMk/>
            <pc:sldMk cId="1472023156" sldId="311"/>
            <ac:spMk id="2" creationId="{0EE498BE-5656-D6B2-1EFB-EC2CE5248B85}"/>
          </ac:spMkLst>
        </pc:spChg>
        <pc:spChg chg="mod">
          <ac:chgData name="Kemal Önen" userId="3c9c56e8327bd642" providerId="LiveId" clId="{A71C4892-C15C-AA4E-9ED4-7B6605043632}" dt="2023-03-28T11:45:42.255" v="2976" actId="20577"/>
          <ac:spMkLst>
            <pc:docMk/>
            <pc:sldMk cId="1472023156" sldId="311"/>
            <ac:spMk id="3" creationId="{B899BF8B-A6BE-DFF7-3981-C20F252D2321}"/>
          </ac:spMkLst>
        </pc:spChg>
      </pc:sldChg>
      <pc:sldChg chg="modSp">
        <pc:chgData name="Kemal Önen" userId="3c9c56e8327bd642" providerId="LiveId" clId="{A71C4892-C15C-AA4E-9ED4-7B6605043632}" dt="2023-03-28T13:17:24.724" v="5516" actId="207"/>
        <pc:sldMkLst>
          <pc:docMk/>
          <pc:sldMk cId="1180011935" sldId="312"/>
        </pc:sldMkLst>
        <pc:spChg chg="mod">
          <ac:chgData name="Kemal Önen" userId="3c9c56e8327bd642" providerId="LiveId" clId="{A71C4892-C15C-AA4E-9ED4-7B6605043632}" dt="2023-03-28T13:17:24.724" v="5516" actId="207"/>
          <ac:spMkLst>
            <pc:docMk/>
            <pc:sldMk cId="1180011935" sldId="312"/>
            <ac:spMk id="2" creationId="{4A282101-89D3-8E55-B90B-3B4D34B23265}"/>
          </ac:spMkLst>
        </pc:spChg>
      </pc:sldChg>
      <pc:sldChg chg="addSp delSp modSp new del mod">
        <pc:chgData name="Kemal Önen" userId="3c9c56e8327bd642" providerId="LiveId" clId="{A71C4892-C15C-AA4E-9ED4-7B6605043632}" dt="2023-03-27T21:10:57.172" v="1101" actId="2696"/>
        <pc:sldMkLst>
          <pc:docMk/>
          <pc:sldMk cId="1806742805" sldId="314"/>
        </pc:sldMkLst>
        <pc:spChg chg="del">
          <ac:chgData name="Kemal Önen" userId="3c9c56e8327bd642" providerId="LiveId" clId="{A71C4892-C15C-AA4E-9ED4-7B6605043632}" dt="2023-03-27T07:52:44.394" v="1061"/>
          <ac:spMkLst>
            <pc:docMk/>
            <pc:sldMk cId="1806742805" sldId="314"/>
            <ac:spMk id="2" creationId="{8C49699D-C7B1-D2F2-93DA-17C4AFF7CF19}"/>
          </ac:spMkLst>
        </pc:spChg>
        <pc:spChg chg="mod">
          <ac:chgData name="Kemal Önen" userId="3c9c56e8327bd642" providerId="LiveId" clId="{A71C4892-C15C-AA4E-9ED4-7B6605043632}" dt="2023-03-27T21:09:50.390" v="1096" actId="20577"/>
          <ac:spMkLst>
            <pc:docMk/>
            <pc:sldMk cId="1806742805" sldId="314"/>
            <ac:spMk id="3" creationId="{039578C5-9648-3440-3F67-F35418FE7C67}"/>
          </ac:spMkLst>
        </pc:spChg>
        <pc:spChg chg="add del mod">
          <ac:chgData name="Kemal Önen" userId="3c9c56e8327bd642" providerId="LiveId" clId="{A71C4892-C15C-AA4E-9ED4-7B6605043632}" dt="2023-03-27T21:09:59.112" v="1099" actId="21"/>
          <ac:spMkLst>
            <pc:docMk/>
            <pc:sldMk cId="1806742805" sldId="314"/>
            <ac:spMk id="4" creationId="{9E663A3C-6B5F-C23B-75CE-C8060CBCCD63}"/>
          </ac:spMkLst>
        </pc:spChg>
        <pc:picChg chg="add del mod">
          <ac:chgData name="Kemal Önen" userId="3c9c56e8327bd642" providerId="LiveId" clId="{A71C4892-C15C-AA4E-9ED4-7B6605043632}" dt="2023-03-27T21:09:56.890" v="1098" actId="21"/>
          <ac:picMkLst>
            <pc:docMk/>
            <pc:sldMk cId="1806742805" sldId="314"/>
            <ac:picMk id="5" creationId="{485FB60F-0F15-BE8D-B04E-25787BD7B0A6}"/>
          </ac:picMkLst>
        </pc:picChg>
      </pc:sldChg>
      <pc:sldChg chg="addSp delSp modSp add mod">
        <pc:chgData name="Kemal Önen" userId="3c9c56e8327bd642" providerId="LiveId" clId="{A71C4892-C15C-AA4E-9ED4-7B6605043632}" dt="2023-03-28T13:15:19.709" v="5514" actId="21"/>
        <pc:sldMkLst>
          <pc:docMk/>
          <pc:sldMk cId="7119178" sldId="316"/>
        </pc:sldMkLst>
        <pc:spChg chg="add mod">
          <ac:chgData name="Kemal Önen" userId="3c9c56e8327bd642" providerId="LiveId" clId="{A71C4892-C15C-AA4E-9ED4-7B6605043632}" dt="2023-03-27T22:02:45.007" v="2327" actId="20577"/>
          <ac:spMkLst>
            <pc:docMk/>
            <pc:sldMk cId="7119178" sldId="316"/>
            <ac:spMk id="2" creationId="{DD7473A1-4154-BEF0-1244-92C330EB01AF}"/>
          </ac:spMkLst>
        </pc:spChg>
        <pc:spChg chg="mod">
          <ac:chgData name="Kemal Önen" userId="3c9c56e8327bd642" providerId="LiveId" clId="{A71C4892-C15C-AA4E-9ED4-7B6605043632}" dt="2023-03-27T22:24:03.048" v="2956"/>
          <ac:spMkLst>
            <pc:docMk/>
            <pc:sldMk cId="7119178" sldId="316"/>
            <ac:spMk id="3" creationId="{039578C5-9648-3440-3F67-F35418FE7C67}"/>
          </ac:spMkLst>
        </pc:spChg>
        <pc:spChg chg="add mod">
          <ac:chgData name="Kemal Önen" userId="3c9c56e8327bd642" providerId="LiveId" clId="{A71C4892-C15C-AA4E-9ED4-7B6605043632}" dt="2023-03-27T21:57:52.483" v="2275" actId="208"/>
          <ac:spMkLst>
            <pc:docMk/>
            <pc:sldMk cId="7119178" sldId="316"/>
            <ac:spMk id="4" creationId="{688D5C72-9CC7-EAC7-BA8F-DA20B1EF0623}"/>
          </ac:spMkLst>
        </pc:spChg>
        <pc:spChg chg="add del mod">
          <ac:chgData name="Kemal Önen" userId="3c9c56e8327bd642" providerId="LiveId" clId="{A71C4892-C15C-AA4E-9ED4-7B6605043632}" dt="2023-03-27T21:54:05.429" v="2200" actId="21"/>
          <ac:spMkLst>
            <pc:docMk/>
            <pc:sldMk cId="7119178" sldId="316"/>
            <ac:spMk id="9" creationId="{1506A2B3-3807-C39B-7168-C2F5CB803A26}"/>
          </ac:spMkLst>
        </pc:spChg>
        <pc:spChg chg="add mod">
          <ac:chgData name="Kemal Önen" userId="3c9c56e8327bd642" providerId="LiveId" clId="{A71C4892-C15C-AA4E-9ED4-7B6605043632}" dt="2023-03-27T21:56:31.898" v="2231" actId="14100"/>
          <ac:spMkLst>
            <pc:docMk/>
            <pc:sldMk cId="7119178" sldId="316"/>
            <ac:spMk id="10" creationId="{F1462E32-0757-6B32-2741-C73D6E717C9D}"/>
          </ac:spMkLst>
        </pc:spChg>
        <pc:spChg chg="add mod">
          <ac:chgData name="Kemal Önen" userId="3c9c56e8327bd642" providerId="LiveId" clId="{A71C4892-C15C-AA4E-9ED4-7B6605043632}" dt="2023-03-27T21:57:39.492" v="2273" actId="1076"/>
          <ac:spMkLst>
            <pc:docMk/>
            <pc:sldMk cId="7119178" sldId="316"/>
            <ac:spMk id="12" creationId="{F5FEA876-2DD2-1E85-6DAB-1FA7D6190769}"/>
          </ac:spMkLst>
        </pc:spChg>
        <pc:spChg chg="add mod">
          <ac:chgData name="Kemal Önen" userId="3c9c56e8327bd642" providerId="LiveId" clId="{A71C4892-C15C-AA4E-9ED4-7B6605043632}" dt="2023-03-27T22:01:12.789" v="2325" actId="20577"/>
          <ac:spMkLst>
            <pc:docMk/>
            <pc:sldMk cId="7119178" sldId="316"/>
            <ac:spMk id="13" creationId="{8133D4C2-0129-9D11-5583-98A320EE14D0}"/>
          </ac:spMkLst>
        </pc:spChg>
        <pc:spChg chg="add del mod">
          <ac:chgData name="Kemal Önen" userId="3c9c56e8327bd642" providerId="LiveId" clId="{A71C4892-C15C-AA4E-9ED4-7B6605043632}" dt="2023-03-28T13:15:15.907" v="5513" actId="21"/>
          <ac:spMkLst>
            <pc:docMk/>
            <pc:sldMk cId="7119178" sldId="316"/>
            <ac:spMk id="17" creationId="{DDBF87D1-A3E7-11A5-8CF7-7BE2E538A30B}"/>
          </ac:spMkLst>
        </pc:spChg>
        <pc:picChg chg="del mod">
          <ac:chgData name="Kemal Önen" userId="3c9c56e8327bd642" providerId="LiveId" clId="{A71C4892-C15C-AA4E-9ED4-7B6605043632}" dt="2023-03-27T21:53:59.776" v="2198" actId="21"/>
          <ac:picMkLst>
            <pc:docMk/>
            <pc:sldMk cId="7119178" sldId="316"/>
            <ac:picMk id="5" creationId="{485FB60F-0F15-BE8D-B04E-25787BD7B0A6}"/>
          </ac:picMkLst>
        </pc:picChg>
        <pc:picChg chg="add mod">
          <ac:chgData name="Kemal Önen" userId="3c9c56e8327bd642" providerId="LiveId" clId="{A71C4892-C15C-AA4E-9ED4-7B6605043632}" dt="2023-03-27T21:54:11.560" v="2203" actId="1076"/>
          <ac:picMkLst>
            <pc:docMk/>
            <pc:sldMk cId="7119178" sldId="316"/>
            <ac:picMk id="7" creationId="{5637CB4C-7AE1-6A42-D07A-2E65C26502CD}"/>
          </ac:picMkLst>
        </pc:picChg>
        <pc:cxnChg chg="add del mod">
          <ac:chgData name="Kemal Önen" userId="3c9c56e8327bd642" providerId="LiveId" clId="{A71C4892-C15C-AA4E-9ED4-7B6605043632}" dt="2023-03-28T13:15:19.709" v="5514" actId="21"/>
          <ac:cxnSpMkLst>
            <pc:docMk/>
            <pc:sldMk cId="7119178" sldId="316"/>
            <ac:cxnSpMk id="15" creationId="{E408C40C-DB9C-05F1-C711-2AA96B7DB70A}"/>
          </ac:cxnSpMkLst>
        </pc:cxnChg>
      </pc:sldChg>
      <pc:sldChg chg="del">
        <pc:chgData name="Kemal Önen" userId="3c9c56e8327bd642" providerId="LiveId" clId="{A71C4892-C15C-AA4E-9ED4-7B6605043632}" dt="2023-03-23T09:43:19.566" v="20" actId="2696"/>
        <pc:sldMkLst>
          <pc:docMk/>
          <pc:sldMk cId="2801834648" sldId="316"/>
        </pc:sldMkLst>
      </pc:sldChg>
      <pc:sldChg chg="addSp delSp modSp new mod">
        <pc:chgData name="Kemal Önen" userId="3c9c56e8327bd642" providerId="LiveId" clId="{A71C4892-C15C-AA4E-9ED4-7B6605043632}" dt="2023-03-27T22:24:12.756" v="2960"/>
        <pc:sldMkLst>
          <pc:docMk/>
          <pc:sldMk cId="2897262199" sldId="317"/>
        </pc:sldMkLst>
        <pc:spChg chg="mod">
          <ac:chgData name="Kemal Önen" userId="3c9c56e8327bd642" providerId="LiveId" clId="{A71C4892-C15C-AA4E-9ED4-7B6605043632}" dt="2023-03-27T21:17:31.320" v="1402"/>
          <ac:spMkLst>
            <pc:docMk/>
            <pc:sldMk cId="2897262199" sldId="317"/>
            <ac:spMk id="2" creationId="{B9ECE17E-0C05-47C1-6626-886C809A18EA}"/>
          </ac:spMkLst>
        </pc:spChg>
        <pc:spChg chg="mod">
          <ac:chgData name="Kemal Önen" userId="3c9c56e8327bd642" providerId="LiveId" clId="{A71C4892-C15C-AA4E-9ED4-7B6605043632}" dt="2023-03-27T22:24:12.756" v="2960"/>
          <ac:spMkLst>
            <pc:docMk/>
            <pc:sldMk cId="2897262199" sldId="317"/>
            <ac:spMk id="3" creationId="{88125967-0229-862E-F061-18F533434FEB}"/>
          </ac:spMkLst>
        </pc:spChg>
        <pc:spChg chg="add del mod">
          <ac:chgData name="Kemal Önen" userId="3c9c56e8327bd642" providerId="LiveId" clId="{A71C4892-C15C-AA4E-9ED4-7B6605043632}" dt="2023-03-27T21:18:06.031" v="1413"/>
          <ac:spMkLst>
            <pc:docMk/>
            <pc:sldMk cId="2897262199" sldId="317"/>
            <ac:spMk id="4" creationId="{9DE930F5-3F00-4907-D7C8-08BA98307AA0}"/>
          </ac:spMkLst>
        </pc:spChg>
      </pc:sldChg>
      <pc:sldChg chg="addSp modSp add mod">
        <pc:chgData name="Kemal Önen" userId="3c9c56e8327bd642" providerId="LiveId" clId="{A71C4892-C15C-AA4E-9ED4-7B6605043632}" dt="2023-03-27T22:24:10.323" v="2959"/>
        <pc:sldMkLst>
          <pc:docMk/>
          <pc:sldMk cId="659080722" sldId="318"/>
        </pc:sldMkLst>
        <pc:spChg chg="mod">
          <ac:chgData name="Kemal Önen" userId="3c9c56e8327bd642" providerId="LiveId" clId="{A71C4892-C15C-AA4E-9ED4-7B6605043632}" dt="2023-03-27T21:23:38.899" v="1515" actId="20577"/>
          <ac:spMkLst>
            <pc:docMk/>
            <pc:sldMk cId="659080722" sldId="318"/>
            <ac:spMk id="2" creationId="{B9ECE17E-0C05-47C1-6626-886C809A18EA}"/>
          </ac:spMkLst>
        </pc:spChg>
        <pc:spChg chg="mod">
          <ac:chgData name="Kemal Önen" userId="3c9c56e8327bd642" providerId="LiveId" clId="{A71C4892-C15C-AA4E-9ED4-7B6605043632}" dt="2023-03-27T22:24:10.323" v="2959"/>
          <ac:spMkLst>
            <pc:docMk/>
            <pc:sldMk cId="659080722" sldId="318"/>
            <ac:spMk id="3" creationId="{88125967-0229-862E-F061-18F533434FEB}"/>
          </ac:spMkLst>
        </pc:spChg>
        <pc:spChg chg="add mod">
          <ac:chgData name="Kemal Önen" userId="3c9c56e8327bd642" providerId="LiveId" clId="{A71C4892-C15C-AA4E-9ED4-7B6605043632}" dt="2023-03-27T21:21:57.375" v="1490" actId="1076"/>
          <ac:spMkLst>
            <pc:docMk/>
            <pc:sldMk cId="659080722" sldId="318"/>
            <ac:spMk id="5" creationId="{057F39F4-DA52-8D6D-44C8-4569822BB61D}"/>
          </ac:spMkLst>
        </pc:spChg>
        <pc:spChg chg="add mod">
          <ac:chgData name="Kemal Önen" userId="3c9c56e8327bd642" providerId="LiveId" clId="{A71C4892-C15C-AA4E-9ED4-7B6605043632}" dt="2023-03-27T21:23:25.508" v="1513" actId="1076"/>
          <ac:spMkLst>
            <pc:docMk/>
            <pc:sldMk cId="659080722" sldId="318"/>
            <ac:spMk id="6" creationId="{24D3633F-ED5E-B8F4-48B4-699859F47E47}"/>
          </ac:spMkLst>
        </pc:spChg>
        <pc:spChg chg="add mod">
          <ac:chgData name="Kemal Önen" userId="3c9c56e8327bd642" providerId="LiveId" clId="{A71C4892-C15C-AA4E-9ED4-7B6605043632}" dt="2023-03-27T21:24:01.081" v="1538" actId="1076"/>
          <ac:spMkLst>
            <pc:docMk/>
            <pc:sldMk cId="659080722" sldId="318"/>
            <ac:spMk id="7" creationId="{0F8ED613-7ED7-0A55-4739-FC44255DAF3E}"/>
          </ac:spMkLst>
        </pc:spChg>
        <pc:spChg chg="add mod">
          <ac:chgData name="Kemal Önen" userId="3c9c56e8327bd642" providerId="LiveId" clId="{A71C4892-C15C-AA4E-9ED4-7B6605043632}" dt="2023-03-27T21:24:54.709" v="1597" actId="1076"/>
          <ac:spMkLst>
            <pc:docMk/>
            <pc:sldMk cId="659080722" sldId="318"/>
            <ac:spMk id="8" creationId="{DDEA2F8A-DAD5-D1EA-F8CA-82DCAFE20050}"/>
          </ac:spMkLst>
        </pc:spChg>
      </pc:sldChg>
      <pc:sldChg chg="addSp delSp modSp new mod">
        <pc:chgData name="Kemal Önen" userId="3c9c56e8327bd642" providerId="LiveId" clId="{A71C4892-C15C-AA4E-9ED4-7B6605043632}" dt="2023-03-28T11:58:18.612" v="3112" actId="20577"/>
        <pc:sldMkLst>
          <pc:docMk/>
          <pc:sldMk cId="2891584186" sldId="319"/>
        </pc:sldMkLst>
        <pc:spChg chg="mod">
          <ac:chgData name="Kemal Önen" userId="3c9c56e8327bd642" providerId="LiveId" clId="{A71C4892-C15C-AA4E-9ED4-7B6605043632}" dt="2023-03-27T21:41:14.893" v="2162"/>
          <ac:spMkLst>
            <pc:docMk/>
            <pc:sldMk cId="2891584186" sldId="319"/>
            <ac:spMk id="2" creationId="{F46F25D5-2052-9139-77FA-447D4BC8EEE9}"/>
          </ac:spMkLst>
        </pc:spChg>
        <pc:spChg chg="mod">
          <ac:chgData name="Kemal Önen" userId="3c9c56e8327bd642" providerId="LiveId" clId="{A71C4892-C15C-AA4E-9ED4-7B6605043632}" dt="2023-03-27T22:24:07.823" v="2958"/>
          <ac:spMkLst>
            <pc:docMk/>
            <pc:sldMk cId="2891584186" sldId="319"/>
            <ac:spMk id="3" creationId="{42E03A22-3830-4931-90FE-A538F3163DD8}"/>
          </ac:spMkLst>
        </pc:spChg>
        <pc:spChg chg="add mod">
          <ac:chgData name="Kemal Önen" userId="3c9c56e8327bd642" providerId="LiveId" clId="{A71C4892-C15C-AA4E-9ED4-7B6605043632}" dt="2023-03-28T11:58:18.612" v="3112" actId="20577"/>
          <ac:spMkLst>
            <pc:docMk/>
            <pc:sldMk cId="2891584186" sldId="319"/>
            <ac:spMk id="4" creationId="{78152155-C2CF-1F69-D1BA-C855CE38C5BA}"/>
          </ac:spMkLst>
        </pc:spChg>
        <pc:spChg chg="add mod">
          <ac:chgData name="Kemal Önen" userId="3c9c56e8327bd642" providerId="LiveId" clId="{A71C4892-C15C-AA4E-9ED4-7B6605043632}" dt="2023-03-27T21:33:43.170" v="1863" actId="1076"/>
          <ac:spMkLst>
            <pc:docMk/>
            <pc:sldMk cId="2891584186" sldId="319"/>
            <ac:spMk id="5" creationId="{3F18BC0C-11C5-0340-0DE7-BD6F73639103}"/>
          </ac:spMkLst>
        </pc:spChg>
        <pc:spChg chg="add del">
          <ac:chgData name="Kemal Önen" userId="3c9c56e8327bd642" providerId="LiveId" clId="{A71C4892-C15C-AA4E-9ED4-7B6605043632}" dt="2023-03-27T21:32:36.739" v="1838" actId="22"/>
          <ac:spMkLst>
            <pc:docMk/>
            <pc:sldMk cId="2891584186" sldId="319"/>
            <ac:spMk id="7" creationId="{831A63B8-3451-9DFF-3331-D87C37672FC4}"/>
          </ac:spMkLst>
        </pc:spChg>
        <pc:spChg chg="add mod">
          <ac:chgData name="Kemal Önen" userId="3c9c56e8327bd642" providerId="LiveId" clId="{A71C4892-C15C-AA4E-9ED4-7B6605043632}" dt="2023-03-27T21:34:24.954" v="1926" actId="20577"/>
          <ac:spMkLst>
            <pc:docMk/>
            <pc:sldMk cId="2891584186" sldId="319"/>
            <ac:spMk id="9" creationId="{F1B2516A-595D-B520-6738-53B5DD812864}"/>
          </ac:spMkLst>
        </pc:spChg>
        <pc:spChg chg="add mod">
          <ac:chgData name="Kemal Önen" userId="3c9c56e8327bd642" providerId="LiveId" clId="{A71C4892-C15C-AA4E-9ED4-7B6605043632}" dt="2023-03-27T21:36:18.957" v="1943" actId="208"/>
          <ac:spMkLst>
            <pc:docMk/>
            <pc:sldMk cId="2891584186" sldId="319"/>
            <ac:spMk id="11" creationId="{4588B24B-67F7-BDFB-8E2E-A557ED814940}"/>
          </ac:spMkLst>
        </pc:spChg>
      </pc:sldChg>
      <pc:sldChg chg="addSp modSp add mod">
        <pc:chgData name="Kemal Önen" userId="3c9c56e8327bd642" providerId="LiveId" clId="{A71C4892-C15C-AA4E-9ED4-7B6605043632}" dt="2023-03-28T11:58:27.014" v="3113"/>
        <pc:sldMkLst>
          <pc:docMk/>
          <pc:sldMk cId="243041616" sldId="320"/>
        </pc:sldMkLst>
        <pc:spChg chg="mod">
          <ac:chgData name="Kemal Önen" userId="3c9c56e8327bd642" providerId="LiveId" clId="{A71C4892-C15C-AA4E-9ED4-7B6605043632}" dt="2023-03-27T21:39:14.506" v="2079" actId="20577"/>
          <ac:spMkLst>
            <pc:docMk/>
            <pc:sldMk cId="243041616" sldId="320"/>
            <ac:spMk id="2" creationId="{F46F25D5-2052-9139-77FA-447D4BC8EEE9}"/>
          </ac:spMkLst>
        </pc:spChg>
        <pc:spChg chg="mod">
          <ac:chgData name="Kemal Önen" userId="3c9c56e8327bd642" providerId="LiveId" clId="{A71C4892-C15C-AA4E-9ED4-7B6605043632}" dt="2023-03-27T22:24:05.483" v="2957"/>
          <ac:spMkLst>
            <pc:docMk/>
            <pc:sldMk cId="243041616" sldId="320"/>
            <ac:spMk id="3" creationId="{42E03A22-3830-4931-90FE-A538F3163DD8}"/>
          </ac:spMkLst>
        </pc:spChg>
        <pc:spChg chg="mod">
          <ac:chgData name="Kemal Önen" userId="3c9c56e8327bd642" providerId="LiveId" clId="{A71C4892-C15C-AA4E-9ED4-7B6605043632}" dt="2023-03-28T11:58:27.014" v="3113"/>
          <ac:spMkLst>
            <pc:docMk/>
            <pc:sldMk cId="243041616" sldId="320"/>
            <ac:spMk id="4" creationId="{78152155-C2CF-1F69-D1BA-C855CE38C5BA}"/>
          </ac:spMkLst>
        </pc:spChg>
        <pc:spChg chg="add mod">
          <ac:chgData name="Kemal Önen" userId="3c9c56e8327bd642" providerId="LiveId" clId="{A71C4892-C15C-AA4E-9ED4-7B6605043632}" dt="2023-03-27T21:37:24.638" v="1950" actId="14100"/>
          <ac:spMkLst>
            <pc:docMk/>
            <pc:sldMk cId="243041616" sldId="320"/>
            <ac:spMk id="6" creationId="{517D4420-FE72-BF2F-3290-DBAFDCCDDF3F}"/>
          </ac:spMkLst>
        </pc:spChg>
        <pc:spChg chg="add mod">
          <ac:chgData name="Kemal Önen" userId="3c9c56e8327bd642" providerId="LiveId" clId="{A71C4892-C15C-AA4E-9ED4-7B6605043632}" dt="2023-03-27T21:41:21.395" v="2179" actId="20577"/>
          <ac:spMkLst>
            <pc:docMk/>
            <pc:sldMk cId="243041616" sldId="320"/>
            <ac:spMk id="7" creationId="{67FADE0A-F66E-472E-F5EB-099BA82F68A0}"/>
          </ac:spMkLst>
        </pc:spChg>
      </pc:sldChg>
      <pc:sldChg chg="addSp delSp modSp add mod">
        <pc:chgData name="Kemal Önen" userId="3c9c56e8327bd642" providerId="LiveId" clId="{A71C4892-C15C-AA4E-9ED4-7B6605043632}" dt="2023-03-27T22:23:57.066" v="2955" actId="114"/>
        <pc:sldMkLst>
          <pc:docMk/>
          <pc:sldMk cId="2661370464" sldId="321"/>
        </pc:sldMkLst>
        <pc:spChg chg="del">
          <ac:chgData name="Kemal Önen" userId="3c9c56e8327bd642" providerId="LiveId" clId="{A71C4892-C15C-AA4E-9ED4-7B6605043632}" dt="2023-03-27T22:07:07.046" v="2329" actId="21"/>
          <ac:spMkLst>
            <pc:docMk/>
            <pc:sldMk cId="2661370464" sldId="321"/>
            <ac:spMk id="2" creationId="{DD7473A1-4154-BEF0-1244-92C330EB01AF}"/>
          </ac:spMkLst>
        </pc:spChg>
        <pc:spChg chg="mod">
          <ac:chgData name="Kemal Önen" userId="3c9c56e8327bd642" providerId="LiveId" clId="{A71C4892-C15C-AA4E-9ED4-7B6605043632}" dt="2023-03-27T22:23:57.066" v="2955" actId="114"/>
          <ac:spMkLst>
            <pc:docMk/>
            <pc:sldMk cId="2661370464" sldId="321"/>
            <ac:spMk id="3" creationId="{039578C5-9648-3440-3F67-F35418FE7C67}"/>
          </ac:spMkLst>
        </pc:spChg>
        <pc:spChg chg="del">
          <ac:chgData name="Kemal Önen" userId="3c9c56e8327bd642" providerId="LiveId" clId="{A71C4892-C15C-AA4E-9ED4-7B6605043632}" dt="2023-03-27T22:07:07.046" v="2329" actId="21"/>
          <ac:spMkLst>
            <pc:docMk/>
            <pc:sldMk cId="2661370464" sldId="321"/>
            <ac:spMk id="4" creationId="{688D5C72-9CC7-EAC7-BA8F-DA20B1EF0623}"/>
          </ac:spMkLst>
        </pc:spChg>
        <pc:spChg chg="add mod">
          <ac:chgData name="Kemal Önen" userId="3c9c56e8327bd642" providerId="LiveId" clId="{A71C4892-C15C-AA4E-9ED4-7B6605043632}" dt="2023-03-27T22:07:30.418" v="2394" actId="1035"/>
          <ac:spMkLst>
            <pc:docMk/>
            <pc:sldMk cId="2661370464" sldId="321"/>
            <ac:spMk id="5" creationId="{2FBC5A8A-C3E0-51D2-8BBB-87C54BDCF62B}"/>
          </ac:spMkLst>
        </pc:spChg>
        <pc:spChg chg="add mod">
          <ac:chgData name="Kemal Önen" userId="3c9c56e8327bd642" providerId="LiveId" clId="{A71C4892-C15C-AA4E-9ED4-7B6605043632}" dt="2023-03-27T22:10:45.014" v="2552" actId="1076"/>
          <ac:spMkLst>
            <pc:docMk/>
            <pc:sldMk cId="2661370464" sldId="321"/>
            <ac:spMk id="6" creationId="{ACB1F647-5FBB-6FC2-DDDE-A019CDB7D852}"/>
          </ac:spMkLst>
        </pc:spChg>
        <pc:spChg chg="add mod">
          <ac:chgData name="Kemal Önen" userId="3c9c56e8327bd642" providerId="LiveId" clId="{A71C4892-C15C-AA4E-9ED4-7B6605043632}" dt="2023-03-27T22:19:03.214" v="2825" actId="20577"/>
          <ac:spMkLst>
            <pc:docMk/>
            <pc:sldMk cId="2661370464" sldId="321"/>
            <ac:spMk id="8" creationId="{44EDD3E6-993F-2871-A3FC-29A3E56B4F2C}"/>
          </ac:spMkLst>
        </pc:spChg>
        <pc:spChg chg="add mod">
          <ac:chgData name="Kemal Önen" userId="3c9c56e8327bd642" providerId="LiveId" clId="{A71C4892-C15C-AA4E-9ED4-7B6605043632}" dt="2023-03-27T22:21:59.762" v="2895" actId="108"/>
          <ac:spMkLst>
            <pc:docMk/>
            <pc:sldMk cId="2661370464" sldId="321"/>
            <ac:spMk id="9" creationId="{48F88D0F-8097-3DFB-6ABD-410FD8DDDFD1}"/>
          </ac:spMkLst>
        </pc:spChg>
        <pc:spChg chg="del">
          <ac:chgData name="Kemal Önen" userId="3c9c56e8327bd642" providerId="LiveId" clId="{A71C4892-C15C-AA4E-9ED4-7B6605043632}" dt="2023-03-27T22:07:07.046" v="2329" actId="21"/>
          <ac:spMkLst>
            <pc:docMk/>
            <pc:sldMk cId="2661370464" sldId="321"/>
            <ac:spMk id="10" creationId="{F1462E32-0757-6B32-2741-C73D6E717C9D}"/>
          </ac:spMkLst>
        </pc:spChg>
        <pc:spChg chg="add del mod">
          <ac:chgData name="Kemal Önen" userId="3c9c56e8327bd642" providerId="LiveId" clId="{A71C4892-C15C-AA4E-9ED4-7B6605043632}" dt="2023-03-27T22:15:18.412" v="2698" actId="21"/>
          <ac:spMkLst>
            <pc:docMk/>
            <pc:sldMk cId="2661370464" sldId="321"/>
            <ac:spMk id="11" creationId="{0823ECE6-4BCF-88FC-9D5B-2368B42268E0}"/>
          </ac:spMkLst>
        </pc:spChg>
        <pc:spChg chg="del">
          <ac:chgData name="Kemal Önen" userId="3c9c56e8327bd642" providerId="LiveId" clId="{A71C4892-C15C-AA4E-9ED4-7B6605043632}" dt="2023-03-27T22:07:07.046" v="2329" actId="21"/>
          <ac:spMkLst>
            <pc:docMk/>
            <pc:sldMk cId="2661370464" sldId="321"/>
            <ac:spMk id="12" creationId="{F5FEA876-2DD2-1E85-6DAB-1FA7D6190769}"/>
          </ac:spMkLst>
        </pc:spChg>
        <pc:spChg chg="del mod">
          <ac:chgData name="Kemal Önen" userId="3c9c56e8327bd642" providerId="LiveId" clId="{A71C4892-C15C-AA4E-9ED4-7B6605043632}" dt="2023-03-27T22:07:26.062" v="2370" actId="21"/>
          <ac:spMkLst>
            <pc:docMk/>
            <pc:sldMk cId="2661370464" sldId="321"/>
            <ac:spMk id="13" creationId="{8133D4C2-0129-9D11-5583-98A320EE14D0}"/>
          </ac:spMkLst>
        </pc:spChg>
        <pc:spChg chg="add mod">
          <ac:chgData name="Kemal Önen" userId="3c9c56e8327bd642" providerId="LiveId" clId="{A71C4892-C15C-AA4E-9ED4-7B6605043632}" dt="2023-03-27T22:23:02.675" v="2953" actId="1076"/>
          <ac:spMkLst>
            <pc:docMk/>
            <pc:sldMk cId="2661370464" sldId="321"/>
            <ac:spMk id="14" creationId="{8EBB21DE-AA65-DA05-EB8F-AEA5F0380AEC}"/>
          </ac:spMkLst>
        </pc:spChg>
        <pc:picChg chg="mod">
          <ac:chgData name="Kemal Önen" userId="3c9c56e8327bd642" providerId="LiveId" clId="{A71C4892-C15C-AA4E-9ED4-7B6605043632}" dt="2023-03-27T22:19:35.920" v="2833" actId="1076"/>
          <ac:picMkLst>
            <pc:docMk/>
            <pc:sldMk cId="2661370464" sldId="321"/>
            <ac:picMk id="7" creationId="{5637CB4C-7AE1-6A42-D07A-2E65C26502CD}"/>
          </ac:picMkLst>
        </pc:picChg>
      </pc:sldChg>
      <pc:sldChg chg="delSp modSp new mod">
        <pc:chgData name="Kemal Önen" userId="3c9c56e8327bd642" providerId="LiveId" clId="{A71C4892-C15C-AA4E-9ED4-7B6605043632}" dt="2023-03-28T11:47:24.962" v="2980" actId="1076"/>
        <pc:sldMkLst>
          <pc:docMk/>
          <pc:sldMk cId="1257986286" sldId="322"/>
        </pc:sldMkLst>
        <pc:spChg chg="mod">
          <ac:chgData name="Kemal Önen" userId="3c9c56e8327bd642" providerId="LiveId" clId="{A71C4892-C15C-AA4E-9ED4-7B6605043632}" dt="2023-03-28T11:47:24.962" v="2980" actId="1076"/>
          <ac:spMkLst>
            <pc:docMk/>
            <pc:sldMk cId="1257986286" sldId="322"/>
            <ac:spMk id="2" creationId="{CE57B52B-F396-90F6-80CE-D8B79221F79B}"/>
          </ac:spMkLst>
        </pc:spChg>
        <pc:spChg chg="del">
          <ac:chgData name="Kemal Önen" userId="3c9c56e8327bd642" providerId="LiveId" clId="{A71C4892-C15C-AA4E-9ED4-7B6605043632}" dt="2023-03-28T11:47:10.566" v="2979" actId="21"/>
          <ac:spMkLst>
            <pc:docMk/>
            <pc:sldMk cId="1257986286" sldId="322"/>
            <ac:spMk id="3" creationId="{E822C02F-CDCD-8321-8D3A-C723E1706FAB}"/>
          </ac:spMkLst>
        </pc:spChg>
      </pc:sldChg>
      <pc:sldChg chg="addSp delSp modSp add mod">
        <pc:chgData name="Kemal Önen" userId="3c9c56e8327bd642" providerId="LiveId" clId="{A71C4892-C15C-AA4E-9ED4-7B6605043632}" dt="2023-03-28T12:16:24.814" v="3469" actId="27636"/>
        <pc:sldMkLst>
          <pc:docMk/>
          <pc:sldMk cId="2073858628" sldId="323"/>
        </pc:sldMkLst>
        <pc:spChg chg="mod">
          <ac:chgData name="Kemal Önen" userId="3c9c56e8327bd642" providerId="LiveId" clId="{A71C4892-C15C-AA4E-9ED4-7B6605043632}" dt="2023-03-28T11:57:10.077" v="3076" actId="20577"/>
          <ac:spMkLst>
            <pc:docMk/>
            <pc:sldMk cId="2073858628" sldId="323"/>
            <ac:spMk id="2" creationId="{0EE498BE-5656-D6B2-1EFB-EC2CE5248B85}"/>
          </ac:spMkLst>
        </pc:spChg>
        <pc:spChg chg="mod">
          <ac:chgData name="Kemal Önen" userId="3c9c56e8327bd642" providerId="LiveId" clId="{A71C4892-C15C-AA4E-9ED4-7B6605043632}" dt="2023-03-28T12:16:24.814" v="3469" actId="27636"/>
          <ac:spMkLst>
            <pc:docMk/>
            <pc:sldMk cId="2073858628" sldId="323"/>
            <ac:spMk id="3" creationId="{B899BF8B-A6BE-DFF7-3981-C20F252D2321}"/>
          </ac:spMkLst>
        </pc:spChg>
        <pc:spChg chg="add del mod">
          <ac:chgData name="Kemal Önen" userId="3c9c56e8327bd642" providerId="LiveId" clId="{A71C4892-C15C-AA4E-9ED4-7B6605043632}" dt="2023-03-28T12:00:27.034" v="3164"/>
          <ac:spMkLst>
            <pc:docMk/>
            <pc:sldMk cId="2073858628" sldId="323"/>
            <ac:spMk id="5" creationId="{16500B75-19C0-54BA-6A50-DCD0776DF51D}"/>
          </ac:spMkLst>
        </pc:spChg>
        <pc:spChg chg="add del mod">
          <ac:chgData name="Kemal Önen" userId="3c9c56e8327bd642" providerId="LiveId" clId="{A71C4892-C15C-AA4E-9ED4-7B6605043632}" dt="2023-03-28T11:59:38.977" v="3159" actId="21"/>
          <ac:spMkLst>
            <pc:docMk/>
            <pc:sldMk cId="2073858628" sldId="323"/>
            <ac:spMk id="6" creationId="{11053CAC-FD28-E730-C2EE-F8B22B7C3FC3}"/>
          </ac:spMkLst>
        </pc:spChg>
        <pc:spChg chg="add mod">
          <ac:chgData name="Kemal Önen" userId="3c9c56e8327bd642" providerId="LiveId" clId="{A71C4892-C15C-AA4E-9ED4-7B6605043632}" dt="2023-03-28T11:59:43.737" v="3161"/>
          <ac:spMkLst>
            <pc:docMk/>
            <pc:sldMk cId="2073858628" sldId="323"/>
            <ac:spMk id="7" creationId="{857615E7-4541-8AEC-7A41-80A3E4B37592}"/>
          </ac:spMkLst>
        </pc:spChg>
        <pc:spChg chg="add mod">
          <ac:chgData name="Kemal Önen" userId="3c9c56e8327bd642" providerId="LiveId" clId="{A71C4892-C15C-AA4E-9ED4-7B6605043632}" dt="2023-03-28T12:04:28.362" v="3198" actId="1076"/>
          <ac:spMkLst>
            <pc:docMk/>
            <pc:sldMk cId="2073858628" sldId="323"/>
            <ac:spMk id="8" creationId="{9E481BE2-673D-3F16-0BD6-BDCA25F10ADA}"/>
          </ac:spMkLst>
        </pc:spChg>
        <pc:spChg chg="add mod">
          <ac:chgData name="Kemal Önen" userId="3c9c56e8327bd642" providerId="LiveId" clId="{A71C4892-C15C-AA4E-9ED4-7B6605043632}" dt="2023-03-28T12:04:39.606" v="3201" actId="14100"/>
          <ac:spMkLst>
            <pc:docMk/>
            <pc:sldMk cId="2073858628" sldId="323"/>
            <ac:spMk id="9" creationId="{49DCE971-0BF4-FBF2-C284-7D9ADF57B3DD}"/>
          </ac:spMkLst>
        </pc:spChg>
        <pc:spChg chg="add mod">
          <ac:chgData name="Kemal Önen" userId="3c9c56e8327bd642" providerId="LiveId" clId="{A71C4892-C15C-AA4E-9ED4-7B6605043632}" dt="2023-03-28T12:04:32.772" v="3199" actId="1076"/>
          <ac:spMkLst>
            <pc:docMk/>
            <pc:sldMk cId="2073858628" sldId="323"/>
            <ac:spMk id="10" creationId="{38FD6A90-935D-FCA5-0D3C-FD90EA744F0E}"/>
          </ac:spMkLst>
        </pc:spChg>
        <pc:spChg chg="add del mod">
          <ac:chgData name="Kemal Önen" userId="3c9c56e8327bd642" providerId="LiveId" clId="{A71C4892-C15C-AA4E-9ED4-7B6605043632}" dt="2023-03-28T12:05:42.223" v="3218"/>
          <ac:spMkLst>
            <pc:docMk/>
            <pc:sldMk cId="2073858628" sldId="323"/>
            <ac:spMk id="11" creationId="{DFAE3BC5-4472-BD67-18BC-F4A4336EC004}"/>
          </ac:spMkLst>
        </pc:spChg>
        <pc:spChg chg="add mod">
          <ac:chgData name="Kemal Önen" userId="3c9c56e8327bd642" providerId="LiveId" clId="{A71C4892-C15C-AA4E-9ED4-7B6605043632}" dt="2023-03-28T12:06:25.685" v="3237" actId="1076"/>
          <ac:spMkLst>
            <pc:docMk/>
            <pc:sldMk cId="2073858628" sldId="323"/>
            <ac:spMk id="13" creationId="{930E2E67-8642-5D0F-C763-877358A9D6C1}"/>
          </ac:spMkLst>
        </pc:spChg>
        <pc:spChg chg="add mod">
          <ac:chgData name="Kemal Önen" userId="3c9c56e8327bd642" providerId="LiveId" clId="{A71C4892-C15C-AA4E-9ED4-7B6605043632}" dt="2023-03-28T12:07:00.976" v="3249" actId="1076"/>
          <ac:spMkLst>
            <pc:docMk/>
            <pc:sldMk cId="2073858628" sldId="323"/>
            <ac:spMk id="14" creationId="{90D9960F-839D-BEA4-A494-B8DF0D4E818D}"/>
          </ac:spMkLst>
        </pc:spChg>
        <pc:spChg chg="add mod">
          <ac:chgData name="Kemal Önen" userId="3c9c56e8327bd642" providerId="LiveId" clId="{A71C4892-C15C-AA4E-9ED4-7B6605043632}" dt="2023-03-28T12:07:20.673" v="3259" actId="6549"/>
          <ac:spMkLst>
            <pc:docMk/>
            <pc:sldMk cId="2073858628" sldId="323"/>
            <ac:spMk id="15" creationId="{A08CE03D-715C-9039-F61F-D2DBFC585EEF}"/>
          </ac:spMkLst>
        </pc:spChg>
        <pc:spChg chg="add mod">
          <ac:chgData name="Kemal Önen" userId="3c9c56e8327bd642" providerId="LiveId" clId="{A71C4892-C15C-AA4E-9ED4-7B6605043632}" dt="2023-03-28T12:10:57.978" v="3402" actId="207"/>
          <ac:spMkLst>
            <pc:docMk/>
            <pc:sldMk cId="2073858628" sldId="323"/>
            <ac:spMk id="16" creationId="{671FBA0E-F8AC-9026-805D-474609F64450}"/>
          </ac:spMkLst>
        </pc:spChg>
        <pc:spChg chg="add mod">
          <ac:chgData name="Kemal Önen" userId="3c9c56e8327bd642" providerId="LiveId" clId="{A71C4892-C15C-AA4E-9ED4-7B6605043632}" dt="2023-03-28T12:11:48.598" v="3423" actId="207"/>
          <ac:spMkLst>
            <pc:docMk/>
            <pc:sldMk cId="2073858628" sldId="323"/>
            <ac:spMk id="17" creationId="{2AB46C61-E7DA-5E1B-DF9E-34D6DA90B4B5}"/>
          </ac:spMkLst>
        </pc:spChg>
        <pc:spChg chg="add mod">
          <ac:chgData name="Kemal Önen" userId="3c9c56e8327bd642" providerId="LiveId" clId="{A71C4892-C15C-AA4E-9ED4-7B6605043632}" dt="2023-03-28T12:12:39.079" v="3444" actId="16959"/>
          <ac:spMkLst>
            <pc:docMk/>
            <pc:sldMk cId="2073858628" sldId="323"/>
            <ac:spMk id="18" creationId="{D3A7809C-67A8-74A8-0545-52A5AAD4B6A3}"/>
          </ac:spMkLst>
        </pc:spChg>
        <pc:spChg chg="add mod">
          <ac:chgData name="Kemal Önen" userId="3c9c56e8327bd642" providerId="LiveId" clId="{A71C4892-C15C-AA4E-9ED4-7B6605043632}" dt="2023-03-28T12:15:07.303" v="3463" actId="207"/>
          <ac:spMkLst>
            <pc:docMk/>
            <pc:sldMk cId="2073858628" sldId="323"/>
            <ac:spMk id="19" creationId="{FDF8AA74-A188-36DC-A6B1-274F554B9625}"/>
          </ac:spMkLst>
        </pc:spChg>
        <pc:picChg chg="add mod">
          <ac:chgData name="Kemal Önen" userId="3c9c56e8327bd642" providerId="LiveId" clId="{A71C4892-C15C-AA4E-9ED4-7B6605043632}" dt="2023-03-28T12:04:28.362" v="3198" actId="1076"/>
          <ac:picMkLst>
            <pc:docMk/>
            <pc:sldMk cId="2073858628" sldId="323"/>
            <ac:picMk id="1026" creationId="{B15C3067-A6B9-A7AB-9F36-9ED85133361E}"/>
          </ac:picMkLst>
        </pc:picChg>
        <pc:picChg chg="add mod">
          <ac:chgData name="Kemal Önen" userId="3c9c56e8327bd642" providerId="LiveId" clId="{A71C4892-C15C-AA4E-9ED4-7B6605043632}" dt="2023-03-28T12:04:50.544" v="3207" actId="14100"/>
          <ac:picMkLst>
            <pc:docMk/>
            <pc:sldMk cId="2073858628" sldId="323"/>
            <ac:picMk id="1028" creationId="{56621E3B-33B6-1532-0A57-6710D0A3CD3E}"/>
          </ac:picMkLst>
        </pc:picChg>
        <pc:picChg chg="add mod">
          <ac:chgData name="Kemal Önen" userId="3c9c56e8327bd642" providerId="LiveId" clId="{A71C4892-C15C-AA4E-9ED4-7B6605043632}" dt="2023-03-28T12:04:52.735" v="3208" actId="1076"/>
          <ac:picMkLst>
            <pc:docMk/>
            <pc:sldMk cId="2073858628" sldId="323"/>
            <ac:picMk id="1030" creationId="{5EAD82B1-C476-912F-2C01-B13BA7EB9C58}"/>
          </ac:picMkLst>
        </pc:picChg>
        <pc:picChg chg="add mod">
          <ac:chgData name="Kemal Önen" userId="3c9c56e8327bd642" providerId="LiveId" clId="{A71C4892-C15C-AA4E-9ED4-7B6605043632}" dt="2023-03-28T12:05:35.193" v="3215" actId="1036"/>
          <ac:picMkLst>
            <pc:docMk/>
            <pc:sldMk cId="2073858628" sldId="323"/>
            <ac:picMk id="1032" creationId="{BE371AF1-F963-E3FE-CEBD-5AA968BADD94}"/>
          </ac:picMkLst>
        </pc:picChg>
      </pc:sldChg>
      <pc:sldChg chg="modSp add mod">
        <pc:chgData name="Kemal Önen" userId="3c9c56e8327bd642" providerId="LiveId" clId="{A71C4892-C15C-AA4E-9ED4-7B6605043632}" dt="2023-03-28T12:07:55.206" v="3291" actId="20577"/>
        <pc:sldMkLst>
          <pc:docMk/>
          <pc:sldMk cId="1212942497" sldId="324"/>
        </pc:sldMkLst>
        <pc:spChg chg="mod">
          <ac:chgData name="Kemal Önen" userId="3c9c56e8327bd642" providerId="LiveId" clId="{A71C4892-C15C-AA4E-9ED4-7B6605043632}" dt="2023-03-28T12:07:55.206" v="3291" actId="20577"/>
          <ac:spMkLst>
            <pc:docMk/>
            <pc:sldMk cId="1212942497" sldId="324"/>
            <ac:spMk id="2" creationId="{CE57B52B-F396-90F6-80CE-D8B79221F79B}"/>
          </ac:spMkLst>
        </pc:spChg>
      </pc:sldChg>
      <pc:sldChg chg="modSp add mod ord">
        <pc:chgData name="Kemal Önen" userId="3c9c56e8327bd642" providerId="LiveId" clId="{A71C4892-C15C-AA4E-9ED4-7B6605043632}" dt="2023-03-28T12:08:18.672" v="3324"/>
        <pc:sldMkLst>
          <pc:docMk/>
          <pc:sldMk cId="3807705854" sldId="325"/>
        </pc:sldMkLst>
        <pc:spChg chg="mod">
          <ac:chgData name="Kemal Önen" userId="3c9c56e8327bd642" providerId="LiveId" clId="{A71C4892-C15C-AA4E-9ED4-7B6605043632}" dt="2023-03-28T12:08:18.672" v="3324"/>
          <ac:spMkLst>
            <pc:docMk/>
            <pc:sldMk cId="3807705854" sldId="325"/>
            <ac:spMk id="2" creationId="{CE57B52B-F396-90F6-80CE-D8B79221F79B}"/>
          </ac:spMkLst>
        </pc:spChg>
      </pc:sldChg>
      <pc:sldChg chg="modSp add mod ord">
        <pc:chgData name="Kemal Önen" userId="3c9c56e8327bd642" providerId="LiveId" clId="{A71C4892-C15C-AA4E-9ED4-7B6605043632}" dt="2023-03-28T12:08:48.975" v="3365" actId="20577"/>
        <pc:sldMkLst>
          <pc:docMk/>
          <pc:sldMk cId="3668278787" sldId="326"/>
        </pc:sldMkLst>
        <pc:spChg chg="mod">
          <ac:chgData name="Kemal Önen" userId="3c9c56e8327bd642" providerId="LiveId" clId="{A71C4892-C15C-AA4E-9ED4-7B6605043632}" dt="2023-03-28T12:08:48.975" v="3365" actId="20577"/>
          <ac:spMkLst>
            <pc:docMk/>
            <pc:sldMk cId="3668278787" sldId="326"/>
            <ac:spMk id="2" creationId="{CE57B52B-F396-90F6-80CE-D8B79221F79B}"/>
          </ac:spMkLst>
        </pc:spChg>
      </pc:sldChg>
      <pc:sldChg chg="addSp delSp modSp add mod">
        <pc:chgData name="Kemal Önen" userId="3c9c56e8327bd642" providerId="LiveId" clId="{A71C4892-C15C-AA4E-9ED4-7B6605043632}" dt="2023-03-28T12:25:38.906" v="4008" actId="1076"/>
        <pc:sldMkLst>
          <pc:docMk/>
          <pc:sldMk cId="3006559290" sldId="327"/>
        </pc:sldMkLst>
        <pc:spChg chg="add del">
          <ac:chgData name="Kemal Önen" userId="3c9c56e8327bd642" providerId="LiveId" clId="{A71C4892-C15C-AA4E-9ED4-7B6605043632}" dt="2023-03-28T12:16:38.638" v="3477" actId="21"/>
          <ac:spMkLst>
            <pc:docMk/>
            <pc:sldMk cId="3006559290" sldId="327"/>
            <ac:spMk id="2" creationId="{0EE498BE-5656-D6B2-1EFB-EC2CE5248B85}"/>
          </ac:spMkLst>
        </pc:spChg>
        <pc:spChg chg="mod">
          <ac:chgData name="Kemal Önen" userId="3c9c56e8327bd642" providerId="LiveId" clId="{A71C4892-C15C-AA4E-9ED4-7B6605043632}" dt="2023-03-28T12:16:28.729" v="3471" actId="27636"/>
          <ac:spMkLst>
            <pc:docMk/>
            <pc:sldMk cId="3006559290" sldId="327"/>
            <ac:spMk id="3" creationId="{B899BF8B-A6BE-DFF7-3981-C20F252D2321}"/>
          </ac:spMkLst>
        </pc:spChg>
        <pc:spChg chg="add del mod">
          <ac:chgData name="Kemal Önen" userId="3c9c56e8327bd642" providerId="LiveId" clId="{A71C4892-C15C-AA4E-9ED4-7B6605043632}" dt="2023-03-28T12:16:37.415" v="3476" actId="21"/>
          <ac:spMkLst>
            <pc:docMk/>
            <pc:sldMk cId="3006559290" sldId="327"/>
            <ac:spMk id="5" creationId="{112DC94A-A5F8-DACA-5375-93066ABD7925}"/>
          </ac:spMkLst>
        </pc:spChg>
        <pc:spChg chg="mod">
          <ac:chgData name="Kemal Önen" userId="3c9c56e8327bd642" providerId="LiveId" clId="{A71C4892-C15C-AA4E-9ED4-7B6605043632}" dt="2023-03-28T12:16:50.424" v="3524" actId="1035"/>
          <ac:spMkLst>
            <pc:docMk/>
            <pc:sldMk cId="3006559290" sldId="327"/>
            <ac:spMk id="8" creationId="{9E481BE2-673D-3F16-0BD6-BDCA25F10ADA}"/>
          </ac:spMkLst>
        </pc:spChg>
        <pc:spChg chg="mod">
          <ac:chgData name="Kemal Önen" userId="3c9c56e8327bd642" providerId="LiveId" clId="{A71C4892-C15C-AA4E-9ED4-7B6605043632}" dt="2023-03-28T12:16:50.424" v="3524" actId="1035"/>
          <ac:spMkLst>
            <pc:docMk/>
            <pc:sldMk cId="3006559290" sldId="327"/>
            <ac:spMk id="9" creationId="{49DCE971-0BF4-FBF2-C284-7D9ADF57B3DD}"/>
          </ac:spMkLst>
        </pc:spChg>
        <pc:spChg chg="mod">
          <ac:chgData name="Kemal Önen" userId="3c9c56e8327bd642" providerId="LiveId" clId="{A71C4892-C15C-AA4E-9ED4-7B6605043632}" dt="2023-03-28T12:16:50.424" v="3524" actId="1035"/>
          <ac:spMkLst>
            <pc:docMk/>
            <pc:sldMk cId="3006559290" sldId="327"/>
            <ac:spMk id="10" creationId="{38FD6A90-935D-FCA5-0D3C-FD90EA744F0E}"/>
          </ac:spMkLst>
        </pc:spChg>
        <pc:spChg chg="add del mod">
          <ac:chgData name="Kemal Önen" userId="3c9c56e8327bd642" providerId="LiveId" clId="{A71C4892-C15C-AA4E-9ED4-7B6605043632}" dt="2023-03-28T12:16:39.849" v="3478" actId="21"/>
          <ac:spMkLst>
            <pc:docMk/>
            <pc:sldMk cId="3006559290" sldId="327"/>
            <ac:spMk id="11" creationId="{CF5003DB-5F08-AE1B-2525-FB655A4D9FE4}"/>
          </ac:spMkLst>
        </pc:spChg>
        <pc:spChg chg="add del mod">
          <ac:chgData name="Kemal Önen" userId="3c9c56e8327bd642" providerId="LiveId" clId="{A71C4892-C15C-AA4E-9ED4-7B6605043632}" dt="2023-03-28T12:20:45.224" v="3745"/>
          <ac:spMkLst>
            <pc:docMk/>
            <pc:sldMk cId="3006559290" sldId="327"/>
            <ac:spMk id="12" creationId="{8A0DC5D2-53F8-F169-CFBB-097471A3156C}"/>
          </ac:spMkLst>
        </pc:spChg>
        <pc:spChg chg="del mod">
          <ac:chgData name="Kemal Önen" userId="3c9c56e8327bd642" providerId="LiveId" clId="{A71C4892-C15C-AA4E-9ED4-7B6605043632}" dt="2023-03-28T12:20:43.982" v="3742" actId="21"/>
          <ac:spMkLst>
            <pc:docMk/>
            <pc:sldMk cId="3006559290" sldId="327"/>
            <ac:spMk id="13" creationId="{930E2E67-8642-5D0F-C763-877358A9D6C1}"/>
          </ac:spMkLst>
        </pc:spChg>
        <pc:spChg chg="del mod">
          <ac:chgData name="Kemal Önen" userId="3c9c56e8327bd642" providerId="LiveId" clId="{A71C4892-C15C-AA4E-9ED4-7B6605043632}" dt="2023-03-28T12:20:43.440" v="3741" actId="21"/>
          <ac:spMkLst>
            <pc:docMk/>
            <pc:sldMk cId="3006559290" sldId="327"/>
            <ac:spMk id="14" creationId="{90D9960F-839D-BEA4-A494-B8DF0D4E818D}"/>
          </ac:spMkLst>
        </pc:spChg>
        <pc:spChg chg="del mod">
          <ac:chgData name="Kemal Önen" userId="3c9c56e8327bd642" providerId="LiveId" clId="{A71C4892-C15C-AA4E-9ED4-7B6605043632}" dt="2023-03-28T12:20:44.945" v="3743" actId="21"/>
          <ac:spMkLst>
            <pc:docMk/>
            <pc:sldMk cId="3006559290" sldId="327"/>
            <ac:spMk id="15" creationId="{A08CE03D-715C-9039-F61F-D2DBFC585EEF}"/>
          </ac:spMkLst>
        </pc:spChg>
        <pc:spChg chg="del">
          <ac:chgData name="Kemal Önen" userId="3c9c56e8327bd642" providerId="LiveId" clId="{A71C4892-C15C-AA4E-9ED4-7B6605043632}" dt="2023-03-28T12:16:32.278" v="3472" actId="21"/>
          <ac:spMkLst>
            <pc:docMk/>
            <pc:sldMk cId="3006559290" sldId="327"/>
            <ac:spMk id="16" creationId="{671FBA0E-F8AC-9026-805D-474609F64450}"/>
          </ac:spMkLst>
        </pc:spChg>
        <pc:spChg chg="del">
          <ac:chgData name="Kemal Önen" userId="3c9c56e8327bd642" providerId="LiveId" clId="{A71C4892-C15C-AA4E-9ED4-7B6605043632}" dt="2023-03-28T12:16:34.342" v="3474" actId="21"/>
          <ac:spMkLst>
            <pc:docMk/>
            <pc:sldMk cId="3006559290" sldId="327"/>
            <ac:spMk id="17" creationId="{2AB46C61-E7DA-5E1B-DF9E-34D6DA90B4B5}"/>
          </ac:spMkLst>
        </pc:spChg>
        <pc:spChg chg="del">
          <ac:chgData name="Kemal Önen" userId="3c9c56e8327bd642" providerId="LiveId" clId="{A71C4892-C15C-AA4E-9ED4-7B6605043632}" dt="2023-03-28T12:16:33.073" v="3473" actId="21"/>
          <ac:spMkLst>
            <pc:docMk/>
            <pc:sldMk cId="3006559290" sldId="327"/>
            <ac:spMk id="18" creationId="{D3A7809C-67A8-74A8-0545-52A5AAD4B6A3}"/>
          </ac:spMkLst>
        </pc:spChg>
        <pc:spChg chg="del">
          <ac:chgData name="Kemal Önen" userId="3c9c56e8327bd642" providerId="LiveId" clId="{A71C4892-C15C-AA4E-9ED4-7B6605043632}" dt="2023-03-28T12:16:40.893" v="3479" actId="21"/>
          <ac:spMkLst>
            <pc:docMk/>
            <pc:sldMk cId="3006559290" sldId="327"/>
            <ac:spMk id="19" creationId="{FDF8AA74-A188-36DC-A6B1-274F554B9625}"/>
          </ac:spMkLst>
        </pc:spChg>
        <pc:spChg chg="add mod">
          <ac:chgData name="Kemal Önen" userId="3c9c56e8327bd642" providerId="LiveId" clId="{A71C4892-C15C-AA4E-9ED4-7B6605043632}" dt="2023-03-28T12:25:32.307" v="4006" actId="1076"/>
          <ac:spMkLst>
            <pc:docMk/>
            <pc:sldMk cId="3006559290" sldId="327"/>
            <ac:spMk id="20" creationId="{1614017F-EFB9-12FF-E65E-AD78E19390E2}"/>
          </ac:spMkLst>
        </pc:spChg>
        <pc:spChg chg="add mod">
          <ac:chgData name="Kemal Önen" userId="3c9c56e8327bd642" providerId="LiveId" clId="{A71C4892-C15C-AA4E-9ED4-7B6605043632}" dt="2023-03-28T12:25:38.906" v="4008" actId="1076"/>
          <ac:spMkLst>
            <pc:docMk/>
            <pc:sldMk cId="3006559290" sldId="327"/>
            <ac:spMk id="21" creationId="{5ADE22AB-5547-BB49-FD69-0BFC2B55436F}"/>
          </ac:spMkLst>
        </pc:spChg>
        <pc:picChg chg="mod">
          <ac:chgData name="Kemal Önen" userId="3c9c56e8327bd642" providerId="LiveId" clId="{A71C4892-C15C-AA4E-9ED4-7B6605043632}" dt="2023-03-28T12:16:50.424" v="3524" actId="1035"/>
          <ac:picMkLst>
            <pc:docMk/>
            <pc:sldMk cId="3006559290" sldId="327"/>
            <ac:picMk id="1026" creationId="{B15C3067-A6B9-A7AB-9F36-9ED85133361E}"/>
          </ac:picMkLst>
        </pc:picChg>
        <pc:picChg chg="mod">
          <ac:chgData name="Kemal Önen" userId="3c9c56e8327bd642" providerId="LiveId" clId="{A71C4892-C15C-AA4E-9ED4-7B6605043632}" dt="2023-03-28T12:16:50.424" v="3524" actId="1035"/>
          <ac:picMkLst>
            <pc:docMk/>
            <pc:sldMk cId="3006559290" sldId="327"/>
            <ac:picMk id="1028" creationId="{56621E3B-33B6-1532-0A57-6710D0A3CD3E}"/>
          </ac:picMkLst>
        </pc:picChg>
        <pc:picChg chg="mod">
          <ac:chgData name="Kemal Önen" userId="3c9c56e8327bd642" providerId="LiveId" clId="{A71C4892-C15C-AA4E-9ED4-7B6605043632}" dt="2023-03-28T12:16:50.424" v="3524" actId="1035"/>
          <ac:picMkLst>
            <pc:docMk/>
            <pc:sldMk cId="3006559290" sldId="327"/>
            <ac:picMk id="1030" creationId="{5EAD82B1-C476-912F-2C01-B13BA7EB9C58}"/>
          </ac:picMkLst>
        </pc:picChg>
        <pc:picChg chg="mod">
          <ac:chgData name="Kemal Önen" userId="3c9c56e8327bd642" providerId="LiveId" clId="{A71C4892-C15C-AA4E-9ED4-7B6605043632}" dt="2023-03-28T12:16:50.424" v="3524" actId="1035"/>
          <ac:picMkLst>
            <pc:docMk/>
            <pc:sldMk cId="3006559290" sldId="327"/>
            <ac:picMk id="1032" creationId="{BE371AF1-F963-E3FE-CEBD-5AA968BADD94}"/>
          </ac:picMkLst>
        </pc:picChg>
      </pc:sldChg>
      <pc:sldChg chg="new del">
        <pc:chgData name="Kemal Önen" userId="3c9c56e8327bd642" providerId="LiveId" clId="{A71C4892-C15C-AA4E-9ED4-7B6605043632}" dt="2023-03-28T12:31:45.133" v="4172" actId="2696"/>
        <pc:sldMkLst>
          <pc:docMk/>
          <pc:sldMk cId="663611014" sldId="328"/>
        </pc:sldMkLst>
      </pc:sldChg>
      <pc:sldChg chg="addSp delSp modSp new mod">
        <pc:chgData name="Kemal Önen" userId="3c9c56e8327bd642" providerId="LiveId" clId="{A71C4892-C15C-AA4E-9ED4-7B6605043632}" dt="2023-03-28T13:08:55.222" v="5497" actId="1076"/>
        <pc:sldMkLst>
          <pc:docMk/>
          <pc:sldMk cId="4179815486" sldId="328"/>
        </pc:sldMkLst>
        <pc:spChg chg="mod">
          <ac:chgData name="Kemal Önen" userId="3c9c56e8327bd642" providerId="LiveId" clId="{A71C4892-C15C-AA4E-9ED4-7B6605043632}" dt="2023-03-28T12:48:03.028" v="4879" actId="57"/>
          <ac:spMkLst>
            <pc:docMk/>
            <pc:sldMk cId="4179815486" sldId="328"/>
            <ac:spMk id="2" creationId="{EB721BAF-1B88-D1CB-D0FC-3C2808F6EA5D}"/>
          </ac:spMkLst>
        </pc:spChg>
        <pc:spChg chg="mod">
          <ac:chgData name="Kemal Önen" userId="3c9c56e8327bd642" providerId="LiveId" clId="{A71C4892-C15C-AA4E-9ED4-7B6605043632}" dt="2023-03-28T12:32:14.041" v="4175" actId="27636"/>
          <ac:spMkLst>
            <pc:docMk/>
            <pc:sldMk cId="4179815486" sldId="328"/>
            <ac:spMk id="3" creationId="{8DBB0596-BCCE-1C56-B209-21746A9416DE}"/>
          </ac:spMkLst>
        </pc:spChg>
        <pc:spChg chg="add mod">
          <ac:chgData name="Kemal Önen" userId="3c9c56e8327bd642" providerId="LiveId" clId="{A71C4892-C15C-AA4E-9ED4-7B6605043632}" dt="2023-03-28T12:48:13.241" v="4880"/>
          <ac:spMkLst>
            <pc:docMk/>
            <pc:sldMk cId="4179815486" sldId="328"/>
            <ac:spMk id="4" creationId="{24A36DC0-D7D4-636D-8E4F-E9B99966E0F1}"/>
          </ac:spMkLst>
        </pc:spChg>
        <pc:spChg chg="add del mod">
          <ac:chgData name="Kemal Önen" userId="3c9c56e8327bd642" providerId="LiveId" clId="{A71C4892-C15C-AA4E-9ED4-7B6605043632}" dt="2023-03-28T12:54:11.903" v="4892" actId="21"/>
          <ac:spMkLst>
            <pc:docMk/>
            <pc:sldMk cId="4179815486" sldId="328"/>
            <ac:spMk id="6" creationId="{FB8E2785-7BF2-47AF-846B-B1D77D13C0EB}"/>
          </ac:spMkLst>
        </pc:spChg>
        <pc:spChg chg="add del mod">
          <ac:chgData name="Kemal Önen" userId="3c9c56e8327bd642" providerId="LiveId" clId="{A71C4892-C15C-AA4E-9ED4-7B6605043632}" dt="2023-03-28T12:54:42.253" v="4901" actId="21"/>
          <ac:spMkLst>
            <pc:docMk/>
            <pc:sldMk cId="4179815486" sldId="328"/>
            <ac:spMk id="7" creationId="{2695AE67-3190-7B30-B758-56EF2B3E17E6}"/>
          </ac:spMkLst>
        </pc:spChg>
        <pc:spChg chg="add del mod">
          <ac:chgData name="Kemal Önen" userId="3c9c56e8327bd642" providerId="LiveId" clId="{A71C4892-C15C-AA4E-9ED4-7B6605043632}" dt="2023-03-28T12:55:29.236" v="4911" actId="21"/>
          <ac:spMkLst>
            <pc:docMk/>
            <pc:sldMk cId="4179815486" sldId="328"/>
            <ac:spMk id="8" creationId="{77E13653-9C61-3F24-2E50-1F55D05E7132}"/>
          </ac:spMkLst>
        </pc:spChg>
        <pc:spChg chg="add mod">
          <ac:chgData name="Kemal Önen" userId="3c9c56e8327bd642" providerId="LiveId" clId="{A71C4892-C15C-AA4E-9ED4-7B6605043632}" dt="2023-03-28T13:02:48.314" v="5143" actId="1076"/>
          <ac:spMkLst>
            <pc:docMk/>
            <pc:sldMk cId="4179815486" sldId="328"/>
            <ac:spMk id="19" creationId="{0E63D85D-66B1-E585-F667-B91387987883}"/>
          </ac:spMkLst>
        </pc:spChg>
        <pc:spChg chg="add mod">
          <ac:chgData name="Kemal Önen" userId="3c9c56e8327bd642" providerId="LiveId" clId="{A71C4892-C15C-AA4E-9ED4-7B6605043632}" dt="2023-03-28T13:03:36.905" v="5229" actId="20577"/>
          <ac:spMkLst>
            <pc:docMk/>
            <pc:sldMk cId="4179815486" sldId="328"/>
            <ac:spMk id="22" creationId="{01256E6F-3067-CA5C-7FBE-23D320DD8A06}"/>
          </ac:spMkLst>
        </pc:spChg>
        <pc:spChg chg="add mod">
          <ac:chgData name="Kemal Önen" userId="3c9c56e8327bd642" providerId="LiveId" clId="{A71C4892-C15C-AA4E-9ED4-7B6605043632}" dt="2023-03-28T13:08:55.222" v="5497" actId="1076"/>
          <ac:spMkLst>
            <pc:docMk/>
            <pc:sldMk cId="4179815486" sldId="328"/>
            <ac:spMk id="23" creationId="{916FAE0F-56E5-FA2E-1595-6985ECFD04A4}"/>
          </ac:spMkLst>
        </pc:spChg>
        <pc:picChg chg="add mod">
          <ac:chgData name="Kemal Önen" userId="3c9c56e8327bd642" providerId="LiveId" clId="{A71C4892-C15C-AA4E-9ED4-7B6605043632}" dt="2023-03-28T12:54:27.557" v="4898" actId="1076"/>
          <ac:picMkLst>
            <pc:docMk/>
            <pc:sldMk cId="4179815486" sldId="328"/>
            <ac:picMk id="5" creationId="{413BC70F-AE53-0DAB-907E-A74220089220}"/>
          </ac:picMkLst>
        </pc:picChg>
        <pc:cxnChg chg="add mod">
          <ac:chgData name="Kemal Önen" userId="3c9c56e8327bd642" providerId="LiveId" clId="{A71C4892-C15C-AA4E-9ED4-7B6605043632}" dt="2023-03-28T12:55:57.136" v="4916" actId="14100"/>
          <ac:cxnSpMkLst>
            <pc:docMk/>
            <pc:sldMk cId="4179815486" sldId="328"/>
            <ac:cxnSpMk id="10" creationId="{93CA2DF9-FC54-2B8B-2982-95B39DEAE8C0}"/>
          </ac:cxnSpMkLst>
        </pc:cxnChg>
        <pc:cxnChg chg="add mod">
          <ac:chgData name="Kemal Önen" userId="3c9c56e8327bd642" providerId="LiveId" clId="{A71C4892-C15C-AA4E-9ED4-7B6605043632}" dt="2023-03-28T12:56:10.105" v="4922" actId="1076"/>
          <ac:cxnSpMkLst>
            <pc:docMk/>
            <pc:sldMk cId="4179815486" sldId="328"/>
            <ac:cxnSpMk id="12" creationId="{7BF00112-7272-F8D0-59A6-1E9675E105CB}"/>
          </ac:cxnSpMkLst>
        </pc:cxnChg>
        <pc:cxnChg chg="add mod">
          <ac:chgData name="Kemal Önen" userId="3c9c56e8327bd642" providerId="LiveId" clId="{A71C4892-C15C-AA4E-9ED4-7B6605043632}" dt="2023-03-28T13:02:30.085" v="5140" actId="14100"/>
          <ac:cxnSpMkLst>
            <pc:docMk/>
            <pc:sldMk cId="4179815486" sldId="328"/>
            <ac:cxnSpMk id="15" creationId="{7C339230-19CE-5E07-517F-19A659B3FF13}"/>
          </ac:cxnSpMkLst>
        </pc:cxnChg>
      </pc:sldChg>
      <pc:sldChg chg="modSp add mod">
        <pc:chgData name="Kemal Önen" userId="3c9c56e8327bd642" providerId="LiveId" clId="{A71C4892-C15C-AA4E-9ED4-7B6605043632}" dt="2023-03-28T13:55:09.605" v="6504" actId="20577"/>
        <pc:sldMkLst>
          <pc:docMk/>
          <pc:sldMk cId="3683041920" sldId="329"/>
        </pc:sldMkLst>
        <pc:spChg chg="mod">
          <ac:chgData name="Kemal Önen" userId="3c9c56e8327bd642" providerId="LiveId" clId="{A71C4892-C15C-AA4E-9ED4-7B6605043632}" dt="2023-03-28T13:55:09.605" v="6504" actId="20577"/>
          <ac:spMkLst>
            <pc:docMk/>
            <pc:sldMk cId="3683041920" sldId="329"/>
            <ac:spMk id="2" creationId="{EB721BAF-1B88-D1CB-D0FC-3C2808F6EA5D}"/>
          </ac:spMkLst>
        </pc:spChg>
      </pc:sldChg>
      <pc:sldChg chg="modSp mod">
        <pc:chgData name="Kemal Önen" userId="3c9c56e8327bd642" providerId="LiveId" clId="{A71C4892-C15C-AA4E-9ED4-7B6605043632}" dt="2023-03-28T13:01:43.353" v="5102" actId="20577"/>
        <pc:sldMkLst>
          <pc:docMk/>
          <pc:sldMk cId="1733549765" sldId="330"/>
        </pc:sldMkLst>
        <pc:spChg chg="mod">
          <ac:chgData name="Kemal Önen" userId="3c9c56e8327bd642" providerId="LiveId" clId="{A71C4892-C15C-AA4E-9ED4-7B6605043632}" dt="2023-03-28T13:00:39.509" v="5069" actId="20577"/>
          <ac:spMkLst>
            <pc:docMk/>
            <pc:sldMk cId="1733549765" sldId="330"/>
            <ac:spMk id="2" creationId="{559428CD-AEA8-8B90-2891-1B104DDDD009}"/>
          </ac:spMkLst>
        </pc:spChg>
        <pc:spChg chg="mod">
          <ac:chgData name="Kemal Önen" userId="3c9c56e8327bd642" providerId="LiveId" clId="{A71C4892-C15C-AA4E-9ED4-7B6605043632}" dt="2023-03-28T13:01:43.353" v="5102" actId="20577"/>
          <ac:spMkLst>
            <pc:docMk/>
            <pc:sldMk cId="1733549765" sldId="330"/>
            <ac:spMk id="3" creationId="{A2FAFE46-165D-60D0-3CDA-5D81C77D6E02}"/>
          </ac:spMkLst>
        </pc:spChg>
      </pc:sldChg>
      <pc:sldChg chg="delSp modSp add del mod">
        <pc:chgData name="Kemal Önen" userId="3c9c56e8327bd642" providerId="LiveId" clId="{A71C4892-C15C-AA4E-9ED4-7B6605043632}" dt="2023-03-28T13:10:32.812" v="5512" actId="2696"/>
        <pc:sldMkLst>
          <pc:docMk/>
          <pc:sldMk cId="309832827" sldId="331"/>
        </pc:sldMkLst>
        <pc:spChg chg="mod">
          <ac:chgData name="Kemal Önen" userId="3c9c56e8327bd642" providerId="LiveId" clId="{A71C4892-C15C-AA4E-9ED4-7B6605043632}" dt="2023-03-28T13:10:21.565" v="5509" actId="12"/>
          <ac:spMkLst>
            <pc:docMk/>
            <pc:sldMk cId="309832827" sldId="331"/>
            <ac:spMk id="2" creationId="{EB721BAF-1B88-D1CB-D0FC-3C2808F6EA5D}"/>
          </ac:spMkLst>
        </pc:spChg>
        <pc:spChg chg="mod">
          <ac:chgData name="Kemal Önen" userId="3c9c56e8327bd642" providerId="LiveId" clId="{A71C4892-C15C-AA4E-9ED4-7B6605043632}" dt="2023-03-28T13:10:06.149" v="5500" actId="27636"/>
          <ac:spMkLst>
            <pc:docMk/>
            <pc:sldMk cId="309832827" sldId="331"/>
            <ac:spMk id="3" creationId="{8DBB0596-BCCE-1C56-B209-21746A9416DE}"/>
          </ac:spMkLst>
        </pc:spChg>
        <pc:spChg chg="del">
          <ac:chgData name="Kemal Önen" userId="3c9c56e8327bd642" providerId="LiveId" clId="{A71C4892-C15C-AA4E-9ED4-7B6605043632}" dt="2023-03-28T13:10:11.891" v="5503" actId="21"/>
          <ac:spMkLst>
            <pc:docMk/>
            <pc:sldMk cId="309832827" sldId="331"/>
            <ac:spMk id="19" creationId="{0E63D85D-66B1-E585-F667-B91387987883}"/>
          </ac:spMkLst>
        </pc:spChg>
        <pc:spChg chg="del">
          <ac:chgData name="Kemal Önen" userId="3c9c56e8327bd642" providerId="LiveId" clId="{A71C4892-C15C-AA4E-9ED4-7B6605043632}" dt="2023-03-28T13:10:19.267" v="5507" actId="21"/>
          <ac:spMkLst>
            <pc:docMk/>
            <pc:sldMk cId="309832827" sldId="331"/>
            <ac:spMk id="22" creationId="{01256E6F-3067-CA5C-7FBE-23D320DD8A06}"/>
          </ac:spMkLst>
        </pc:spChg>
        <pc:spChg chg="del">
          <ac:chgData name="Kemal Önen" userId="3c9c56e8327bd642" providerId="LiveId" clId="{A71C4892-C15C-AA4E-9ED4-7B6605043632}" dt="2023-03-28T13:10:15.722" v="5505" actId="21"/>
          <ac:spMkLst>
            <pc:docMk/>
            <pc:sldMk cId="309832827" sldId="331"/>
            <ac:spMk id="23" creationId="{916FAE0F-56E5-FA2E-1595-6985ECFD04A4}"/>
          </ac:spMkLst>
        </pc:spChg>
        <pc:picChg chg="del">
          <ac:chgData name="Kemal Önen" userId="3c9c56e8327bd642" providerId="LiveId" clId="{A71C4892-C15C-AA4E-9ED4-7B6605043632}" dt="2023-03-28T13:10:09.721" v="5501" actId="21"/>
          <ac:picMkLst>
            <pc:docMk/>
            <pc:sldMk cId="309832827" sldId="331"/>
            <ac:picMk id="5" creationId="{413BC70F-AE53-0DAB-907E-A74220089220}"/>
          </ac:picMkLst>
        </pc:picChg>
        <pc:cxnChg chg="del">
          <ac:chgData name="Kemal Önen" userId="3c9c56e8327bd642" providerId="LiveId" clId="{A71C4892-C15C-AA4E-9ED4-7B6605043632}" dt="2023-03-28T13:10:10.401" v="5502" actId="21"/>
          <ac:cxnSpMkLst>
            <pc:docMk/>
            <pc:sldMk cId="309832827" sldId="331"/>
            <ac:cxnSpMk id="10" creationId="{93CA2DF9-FC54-2B8B-2982-95B39DEAE8C0}"/>
          </ac:cxnSpMkLst>
        </pc:cxnChg>
        <pc:cxnChg chg="del">
          <ac:chgData name="Kemal Önen" userId="3c9c56e8327bd642" providerId="LiveId" clId="{A71C4892-C15C-AA4E-9ED4-7B6605043632}" dt="2023-03-28T13:10:19.862" v="5508" actId="21"/>
          <ac:cxnSpMkLst>
            <pc:docMk/>
            <pc:sldMk cId="309832827" sldId="331"/>
            <ac:cxnSpMk id="12" creationId="{7BF00112-7272-F8D0-59A6-1E9675E105CB}"/>
          </ac:cxnSpMkLst>
        </pc:cxnChg>
        <pc:cxnChg chg="del">
          <ac:chgData name="Kemal Önen" userId="3c9c56e8327bd642" providerId="LiveId" clId="{A71C4892-C15C-AA4E-9ED4-7B6605043632}" dt="2023-03-28T13:10:17.118" v="5506" actId="21"/>
          <ac:cxnSpMkLst>
            <pc:docMk/>
            <pc:sldMk cId="309832827" sldId="331"/>
            <ac:cxnSpMk id="15" creationId="{7C339230-19CE-5E07-517F-19A659B3FF13}"/>
          </ac:cxnSpMkLst>
        </pc:cxnChg>
      </pc:sldChg>
      <pc:sldChg chg="addSp modSp new mod">
        <pc:chgData name="Kemal Önen" userId="3c9c56e8327bd642" providerId="LiveId" clId="{A71C4892-C15C-AA4E-9ED4-7B6605043632}" dt="2023-03-28T13:40:55.588" v="6159" actId="1076"/>
        <pc:sldMkLst>
          <pc:docMk/>
          <pc:sldMk cId="2263186686" sldId="332"/>
        </pc:sldMkLst>
        <pc:spChg chg="mod">
          <ac:chgData name="Kemal Önen" userId="3c9c56e8327bd642" providerId="LiveId" clId="{A71C4892-C15C-AA4E-9ED4-7B6605043632}" dt="2023-03-28T13:38:38.641" v="6124" actId="20577"/>
          <ac:spMkLst>
            <pc:docMk/>
            <pc:sldMk cId="2263186686" sldId="332"/>
            <ac:spMk id="2" creationId="{F353E464-C024-D6E5-0490-0357D6039C72}"/>
          </ac:spMkLst>
        </pc:spChg>
        <pc:spChg chg="mod">
          <ac:chgData name="Kemal Önen" userId="3c9c56e8327bd642" providerId="LiveId" clId="{A71C4892-C15C-AA4E-9ED4-7B6605043632}" dt="2023-03-28T13:10:30.163" v="5511"/>
          <ac:spMkLst>
            <pc:docMk/>
            <pc:sldMk cId="2263186686" sldId="332"/>
            <ac:spMk id="3" creationId="{DE073D39-E18B-E32A-0C84-CB4E966A3F08}"/>
          </ac:spMkLst>
        </pc:spChg>
        <pc:spChg chg="add mod">
          <ac:chgData name="Kemal Önen" userId="3c9c56e8327bd642" providerId="LiveId" clId="{A71C4892-C15C-AA4E-9ED4-7B6605043632}" dt="2023-03-28T13:36:46.407" v="6039" actId="1035"/>
          <ac:spMkLst>
            <pc:docMk/>
            <pc:sldMk cId="2263186686" sldId="332"/>
            <ac:spMk id="5" creationId="{387F5038-4F6E-3FC2-644F-5CB762B70205}"/>
          </ac:spMkLst>
        </pc:spChg>
        <pc:spChg chg="add mod">
          <ac:chgData name="Kemal Önen" userId="3c9c56e8327bd642" providerId="LiveId" clId="{A71C4892-C15C-AA4E-9ED4-7B6605043632}" dt="2023-03-28T13:36:54.160" v="6052" actId="1035"/>
          <ac:spMkLst>
            <pc:docMk/>
            <pc:sldMk cId="2263186686" sldId="332"/>
            <ac:spMk id="6" creationId="{9D389044-DD1E-0694-17B8-34134773F31F}"/>
          </ac:spMkLst>
        </pc:spChg>
        <pc:spChg chg="add mod">
          <ac:chgData name="Kemal Önen" userId="3c9c56e8327bd642" providerId="LiveId" clId="{A71C4892-C15C-AA4E-9ED4-7B6605043632}" dt="2023-03-28T13:36:54.160" v="6052" actId="1035"/>
          <ac:spMkLst>
            <pc:docMk/>
            <pc:sldMk cId="2263186686" sldId="332"/>
            <ac:spMk id="7" creationId="{2D548644-51CA-058D-3178-D7881AA72CB9}"/>
          </ac:spMkLst>
        </pc:spChg>
        <pc:spChg chg="add mod">
          <ac:chgData name="Kemal Önen" userId="3c9c56e8327bd642" providerId="LiveId" clId="{A71C4892-C15C-AA4E-9ED4-7B6605043632}" dt="2023-03-28T13:36:54.160" v="6052" actId="1035"/>
          <ac:spMkLst>
            <pc:docMk/>
            <pc:sldMk cId="2263186686" sldId="332"/>
            <ac:spMk id="8" creationId="{167DB782-CDC2-282E-9BEA-FC4394D7496A}"/>
          </ac:spMkLst>
        </pc:spChg>
        <pc:spChg chg="add mod">
          <ac:chgData name="Kemal Önen" userId="3c9c56e8327bd642" providerId="LiveId" clId="{A71C4892-C15C-AA4E-9ED4-7B6605043632}" dt="2023-03-28T13:40:55.588" v="6159" actId="1076"/>
          <ac:spMkLst>
            <pc:docMk/>
            <pc:sldMk cId="2263186686" sldId="332"/>
            <ac:spMk id="10" creationId="{4A7954B5-35F2-8103-CD7F-D270F09DA242}"/>
          </ac:spMkLst>
        </pc:spChg>
      </pc:sldChg>
      <pc:sldChg chg="modSp add mod">
        <pc:chgData name="Kemal Önen" userId="3c9c56e8327bd642" providerId="LiveId" clId="{A71C4892-C15C-AA4E-9ED4-7B6605043632}" dt="2023-03-28T13:57:11.528" v="6606" actId="20577"/>
        <pc:sldMkLst>
          <pc:docMk/>
          <pc:sldMk cId="314476623" sldId="333"/>
        </pc:sldMkLst>
        <pc:spChg chg="mod">
          <ac:chgData name="Kemal Önen" userId="3c9c56e8327bd642" providerId="LiveId" clId="{A71C4892-C15C-AA4E-9ED4-7B6605043632}" dt="2023-03-28T13:57:11.528" v="6606" actId="20577"/>
          <ac:spMkLst>
            <pc:docMk/>
            <pc:sldMk cId="314476623" sldId="333"/>
            <ac:spMk id="2" creationId="{F353E464-C024-D6E5-0490-0357D6039C72}"/>
          </ac:spMkLst>
        </pc:spChg>
      </pc:sldChg>
      <pc:sldChg chg="del">
        <pc:chgData name="Kemal Önen" userId="3c9c56e8327bd642" providerId="LiveId" clId="{A71C4892-C15C-AA4E-9ED4-7B6605043632}" dt="2023-03-23T09:43:09.051" v="2" actId="2696"/>
        <pc:sldMkLst>
          <pc:docMk/>
          <pc:sldMk cId="1361816417" sldId="354"/>
        </pc:sldMkLst>
      </pc:sldChg>
      <pc:sldChg chg="del">
        <pc:chgData name="Kemal Önen" userId="3c9c56e8327bd642" providerId="LiveId" clId="{A71C4892-C15C-AA4E-9ED4-7B6605043632}" dt="2023-03-23T09:43:08.243" v="0" actId="2696"/>
        <pc:sldMkLst>
          <pc:docMk/>
          <pc:sldMk cId="405887887" sldId="381"/>
        </pc:sldMkLst>
      </pc:sldChg>
      <pc:sldChg chg="del">
        <pc:chgData name="Kemal Önen" userId="3c9c56e8327bd642" providerId="LiveId" clId="{A71C4892-C15C-AA4E-9ED4-7B6605043632}" dt="2023-03-23T09:43:08.855" v="1" actId="2696"/>
        <pc:sldMkLst>
          <pc:docMk/>
          <pc:sldMk cId="3982876387" sldId="382"/>
        </pc:sldMkLst>
      </pc:sldChg>
      <pc:sldChg chg="del">
        <pc:chgData name="Kemal Önen" userId="3c9c56e8327bd642" providerId="LiveId" clId="{A71C4892-C15C-AA4E-9ED4-7B6605043632}" dt="2023-03-23T09:43:16.059" v="16" actId="2696"/>
        <pc:sldMkLst>
          <pc:docMk/>
          <pc:sldMk cId="907912747" sldId="385"/>
        </pc:sldMkLst>
      </pc:sldChg>
      <pc:sldChg chg="del">
        <pc:chgData name="Kemal Önen" userId="3c9c56e8327bd642" providerId="LiveId" clId="{A71C4892-C15C-AA4E-9ED4-7B6605043632}" dt="2023-03-23T09:43:14.200" v="12" actId="2696"/>
        <pc:sldMkLst>
          <pc:docMk/>
          <pc:sldMk cId="2889884963" sldId="386"/>
        </pc:sldMkLst>
      </pc:sldChg>
      <pc:sldChg chg="del">
        <pc:chgData name="Kemal Önen" userId="3c9c56e8327bd642" providerId="LiveId" clId="{A71C4892-C15C-AA4E-9ED4-7B6605043632}" dt="2023-03-23T09:43:16.458" v="17" actId="2696"/>
        <pc:sldMkLst>
          <pc:docMk/>
          <pc:sldMk cId="2391146093" sldId="387"/>
        </pc:sldMkLst>
      </pc:sldChg>
      <pc:sldChg chg="del">
        <pc:chgData name="Kemal Önen" userId="3c9c56e8327bd642" providerId="LiveId" clId="{A71C4892-C15C-AA4E-9ED4-7B6605043632}" dt="2023-03-23T09:43:16.824" v="18" actId="2696"/>
        <pc:sldMkLst>
          <pc:docMk/>
          <pc:sldMk cId="2578664295" sldId="388"/>
        </pc:sldMkLst>
      </pc:sldChg>
      <pc:sldChg chg="del">
        <pc:chgData name="Kemal Önen" userId="3c9c56e8327bd642" providerId="LiveId" clId="{A71C4892-C15C-AA4E-9ED4-7B6605043632}" dt="2023-03-23T09:43:09.228" v="3" actId="2696"/>
        <pc:sldMkLst>
          <pc:docMk/>
          <pc:sldMk cId="2867162986" sldId="389"/>
        </pc:sldMkLst>
      </pc:sldChg>
      <pc:sldChg chg="del">
        <pc:chgData name="Kemal Önen" userId="3c9c56e8327bd642" providerId="LiveId" clId="{A71C4892-C15C-AA4E-9ED4-7B6605043632}" dt="2023-03-23T09:43:10.653" v="6" actId="2696"/>
        <pc:sldMkLst>
          <pc:docMk/>
          <pc:sldMk cId="66819440" sldId="390"/>
        </pc:sldMkLst>
      </pc:sldChg>
      <pc:sldChg chg="del">
        <pc:chgData name="Kemal Önen" userId="3c9c56e8327bd642" providerId="LiveId" clId="{A71C4892-C15C-AA4E-9ED4-7B6605043632}" dt="2023-03-23T09:43:12.278" v="8" actId="2696"/>
        <pc:sldMkLst>
          <pc:docMk/>
          <pc:sldMk cId="707982541" sldId="392"/>
        </pc:sldMkLst>
      </pc:sldChg>
      <pc:sldChg chg="del">
        <pc:chgData name="Kemal Önen" userId="3c9c56e8327bd642" providerId="LiveId" clId="{A71C4892-C15C-AA4E-9ED4-7B6605043632}" dt="2023-03-23T09:43:11.786" v="7" actId="2696"/>
        <pc:sldMkLst>
          <pc:docMk/>
          <pc:sldMk cId="361173282" sldId="393"/>
        </pc:sldMkLst>
      </pc:sldChg>
      <pc:sldChg chg="del">
        <pc:chgData name="Kemal Önen" userId="3c9c56e8327bd642" providerId="LiveId" clId="{A71C4892-C15C-AA4E-9ED4-7B6605043632}" dt="2023-03-23T09:43:10.591" v="5" actId="2696"/>
        <pc:sldMkLst>
          <pc:docMk/>
          <pc:sldMk cId="3870614960" sldId="394"/>
        </pc:sldMkLst>
      </pc:sldChg>
      <pc:sldChg chg="del">
        <pc:chgData name="Kemal Önen" userId="3c9c56e8327bd642" providerId="LiveId" clId="{A71C4892-C15C-AA4E-9ED4-7B6605043632}" dt="2023-03-23T09:43:12.710" v="9" actId="2696"/>
        <pc:sldMkLst>
          <pc:docMk/>
          <pc:sldMk cId="449207523" sldId="395"/>
        </pc:sldMkLst>
      </pc:sldChg>
      <pc:sldChg chg="del">
        <pc:chgData name="Kemal Önen" userId="3c9c56e8327bd642" providerId="LiveId" clId="{A71C4892-C15C-AA4E-9ED4-7B6605043632}" dt="2023-03-23T09:43:13.132" v="10" actId="2696"/>
        <pc:sldMkLst>
          <pc:docMk/>
          <pc:sldMk cId="347245058" sldId="396"/>
        </pc:sldMkLst>
      </pc:sldChg>
      <pc:sldChg chg="del">
        <pc:chgData name="Kemal Önen" userId="3c9c56e8327bd642" providerId="LiveId" clId="{A71C4892-C15C-AA4E-9ED4-7B6605043632}" dt="2023-03-23T09:43:13.579" v="11" actId="2696"/>
        <pc:sldMkLst>
          <pc:docMk/>
          <pc:sldMk cId="4153438445" sldId="397"/>
        </pc:sldMkLst>
      </pc:sldChg>
      <pc:sldChg chg="del">
        <pc:chgData name="Kemal Önen" userId="3c9c56e8327bd642" providerId="LiveId" clId="{A71C4892-C15C-AA4E-9ED4-7B6605043632}" dt="2023-03-23T09:43:15.203" v="14" actId="2696"/>
        <pc:sldMkLst>
          <pc:docMk/>
          <pc:sldMk cId="3392570344" sldId="398"/>
        </pc:sldMkLst>
      </pc:sldChg>
      <pc:sldChg chg="del">
        <pc:chgData name="Kemal Önen" userId="3c9c56e8327bd642" providerId="LiveId" clId="{A71C4892-C15C-AA4E-9ED4-7B6605043632}" dt="2023-03-23T09:43:09.383" v="4" actId="2696"/>
        <pc:sldMkLst>
          <pc:docMk/>
          <pc:sldMk cId="4145988776" sldId="400"/>
        </pc:sldMkLst>
      </pc:sldChg>
      <pc:sldChg chg="del">
        <pc:chgData name="Kemal Önen" userId="3c9c56e8327bd642" providerId="LiveId" clId="{A71C4892-C15C-AA4E-9ED4-7B6605043632}" dt="2023-03-23T09:43:18.190" v="19" actId="2696"/>
        <pc:sldMkLst>
          <pc:docMk/>
          <pc:sldMk cId="1037680553" sldId="401"/>
        </pc:sldMkLst>
      </pc:sldChg>
      <pc:sldChg chg="del">
        <pc:chgData name="Kemal Önen" userId="3c9c56e8327bd642" providerId="LiveId" clId="{A71C4892-C15C-AA4E-9ED4-7B6605043632}" dt="2023-03-23T09:43:14.718" v="13" actId="2696"/>
        <pc:sldMkLst>
          <pc:docMk/>
          <pc:sldMk cId="2484099822" sldId="402"/>
        </pc:sldMkLst>
      </pc:sldChg>
      <pc:sldChg chg="del">
        <pc:chgData name="Kemal Önen" userId="3c9c56e8327bd642" providerId="LiveId" clId="{A71C4892-C15C-AA4E-9ED4-7B6605043632}" dt="2023-03-23T09:43:15.652" v="15" actId="2696"/>
        <pc:sldMkLst>
          <pc:docMk/>
          <pc:sldMk cId="2671821872" sldId="403"/>
        </pc:sldMkLst>
      </pc:sldChg>
      <pc:sldMasterChg chg="modSldLayout">
        <pc:chgData name="Kemal Önen" userId="3c9c56e8327bd642" providerId="LiveId" clId="{A71C4892-C15C-AA4E-9ED4-7B6605043632}" dt="2023-03-27T21:18:47.882" v="1427" actId="21"/>
        <pc:sldMasterMkLst>
          <pc:docMk/>
          <pc:sldMasterMk cId="1353917464" sldId="2147483648"/>
        </pc:sldMasterMkLst>
        <pc:sldLayoutChg chg="modSp mod">
          <pc:chgData name="Kemal Önen" userId="3c9c56e8327bd642" providerId="LiveId" clId="{A71C4892-C15C-AA4E-9ED4-7B6605043632}" dt="2023-03-27T21:18:04.742" v="1411" actId="1035"/>
          <pc:sldLayoutMkLst>
            <pc:docMk/>
            <pc:sldMasterMk cId="1353917464" sldId="2147483648"/>
            <pc:sldLayoutMk cId="1783095727" sldId="2147483650"/>
          </pc:sldLayoutMkLst>
          <pc:spChg chg="mod">
            <ac:chgData name="Kemal Önen" userId="3c9c56e8327bd642" providerId="LiveId" clId="{A71C4892-C15C-AA4E-9ED4-7B6605043632}" dt="2023-03-27T21:18:04.742" v="1411" actId="1035"/>
            <ac:spMkLst>
              <pc:docMk/>
              <pc:sldMasterMk cId="1353917464" sldId="2147483648"/>
              <pc:sldLayoutMk cId="1783095727" sldId="2147483650"/>
              <ac:spMk id="8" creationId="{B279DD46-412B-4424-A790-00A2EDBEC80E}"/>
            </ac:spMkLst>
          </pc:spChg>
        </pc:sldLayoutChg>
        <pc:sldLayoutChg chg="addSp delSp modSp mod">
          <pc:chgData name="Kemal Önen" userId="3c9c56e8327bd642" providerId="LiveId" clId="{A71C4892-C15C-AA4E-9ED4-7B6605043632}" dt="2023-03-27T21:18:20.521" v="1415" actId="21"/>
          <pc:sldLayoutMkLst>
            <pc:docMk/>
            <pc:sldMasterMk cId="1353917464" sldId="2147483648"/>
            <pc:sldLayoutMk cId="1116135661" sldId="2147483652"/>
          </pc:sldLayoutMkLst>
          <pc:spChg chg="del mod">
            <ac:chgData name="Kemal Önen" userId="3c9c56e8327bd642" providerId="LiveId" clId="{A71C4892-C15C-AA4E-9ED4-7B6605043632}" dt="2023-03-27T21:18:20.521" v="1415" actId="21"/>
            <ac:spMkLst>
              <pc:docMk/>
              <pc:sldMasterMk cId="1353917464" sldId="2147483648"/>
              <pc:sldLayoutMk cId="1116135661" sldId="2147483652"/>
              <ac:spMk id="8" creationId="{ECF7C9B2-1C04-4AC9-BF33-8ED94CCE6523}"/>
            </ac:spMkLst>
          </pc:spChg>
          <pc:spChg chg="add mod">
            <ac:chgData name="Kemal Önen" userId="3c9c56e8327bd642" providerId="LiveId" clId="{A71C4892-C15C-AA4E-9ED4-7B6605043632}" dt="2023-03-27T21:18:17.153" v="1414"/>
            <ac:spMkLst>
              <pc:docMk/>
              <pc:sldMasterMk cId="1353917464" sldId="2147483648"/>
              <pc:sldLayoutMk cId="1116135661" sldId="2147483652"/>
              <ac:spMk id="9" creationId="{709C9A51-C6F6-7B18-78A1-9650688BE230}"/>
            </ac:spMkLst>
          </pc:spChg>
        </pc:sldLayoutChg>
        <pc:sldLayoutChg chg="addSp delSp modSp mod">
          <pc:chgData name="Kemal Önen" userId="3c9c56e8327bd642" providerId="LiveId" clId="{A71C4892-C15C-AA4E-9ED4-7B6605043632}" dt="2023-03-27T21:18:47.882" v="1427" actId="21"/>
          <pc:sldLayoutMkLst>
            <pc:docMk/>
            <pc:sldMasterMk cId="1353917464" sldId="2147483648"/>
            <pc:sldLayoutMk cId="2720335469" sldId="2147483653"/>
          </pc:sldLayoutMkLst>
          <pc:spChg chg="add del mod">
            <ac:chgData name="Kemal Önen" userId="3c9c56e8327bd642" providerId="LiveId" clId="{A71C4892-C15C-AA4E-9ED4-7B6605043632}" dt="2023-03-27T21:18:40.315" v="1426" actId="1076"/>
            <ac:spMkLst>
              <pc:docMk/>
              <pc:sldMasterMk cId="1353917464" sldId="2147483648"/>
              <pc:sldLayoutMk cId="2720335469" sldId="2147483653"/>
              <ac:spMk id="2" creationId="{39661657-F564-1F93-5103-3F0F11877F44}"/>
            </ac:spMkLst>
          </pc:spChg>
          <pc:spChg chg="del mod">
            <ac:chgData name="Kemal Önen" userId="3c9c56e8327bd642" providerId="LiveId" clId="{A71C4892-C15C-AA4E-9ED4-7B6605043632}" dt="2023-03-27T21:18:47.882" v="1427" actId="21"/>
            <ac:spMkLst>
              <pc:docMk/>
              <pc:sldMasterMk cId="1353917464" sldId="2147483648"/>
              <pc:sldLayoutMk cId="2720335469" sldId="2147483653"/>
              <ac:spMk id="11" creationId="{68C42F86-46EF-4403-BEA0-0C4F0D2C16C7}"/>
            </ac:spMkLst>
          </pc:spChg>
        </pc:sldLayoutChg>
      </pc:sldMasterChg>
    </pc:docChg>
  </pc:docChgLst>
  <pc:docChgLst>
    <pc:chgData name="Kemal Önen" userId="3c9c56e8327bd642" providerId="LiveId" clId="{4F6811E0-8CCC-E84D-831A-F24D9F803F5D}"/>
    <pc:docChg chg="undo custSel addSld delSld modSld sldOrd">
      <pc:chgData name="Kemal Önen" userId="3c9c56e8327bd642" providerId="LiveId" clId="{4F6811E0-8CCC-E84D-831A-F24D9F803F5D}" dt="2023-05-28T19:38:17.400" v="574" actId="14100"/>
      <pc:docMkLst>
        <pc:docMk/>
      </pc:docMkLst>
      <pc:sldChg chg="modSp mod">
        <pc:chgData name="Kemal Önen" userId="3c9c56e8327bd642" providerId="LiveId" clId="{4F6811E0-8CCC-E84D-831A-F24D9F803F5D}" dt="2023-05-28T19:24:41.230" v="12" actId="20577"/>
        <pc:sldMkLst>
          <pc:docMk/>
          <pc:sldMk cId="2187906435" sldId="308"/>
        </pc:sldMkLst>
        <pc:spChg chg="mod">
          <ac:chgData name="Kemal Önen" userId="3c9c56e8327bd642" providerId="LiveId" clId="{4F6811E0-8CCC-E84D-831A-F24D9F803F5D}" dt="2023-05-28T19:24:41.230" v="12" actId="20577"/>
          <ac:spMkLst>
            <pc:docMk/>
            <pc:sldMk cId="2187906435" sldId="308"/>
            <ac:spMk id="2" creationId="{265F36A7-FCBF-6515-F8A4-6009ACE30F1D}"/>
          </ac:spMkLst>
        </pc:spChg>
      </pc:sldChg>
      <pc:sldChg chg="modSp mod">
        <pc:chgData name="Kemal Önen" userId="3c9c56e8327bd642" providerId="LiveId" clId="{4F6811E0-8CCC-E84D-831A-F24D9F803F5D}" dt="2023-05-28T19:31:37.192" v="514" actId="1036"/>
        <pc:sldMkLst>
          <pc:docMk/>
          <pc:sldMk cId="76050475" sldId="309"/>
        </pc:sldMkLst>
        <pc:spChg chg="mod">
          <ac:chgData name="Kemal Önen" userId="3c9c56e8327bd642" providerId="LiveId" clId="{4F6811E0-8CCC-E84D-831A-F24D9F803F5D}" dt="2023-05-28T19:31:37.192" v="514" actId="1036"/>
          <ac:spMkLst>
            <pc:docMk/>
            <pc:sldMk cId="76050475" sldId="309"/>
            <ac:spMk id="4" creationId="{EF4FD394-D6AD-47FA-7B8A-A1517DDD06CC}"/>
          </ac:spMkLst>
        </pc:spChg>
        <pc:spChg chg="mod">
          <ac:chgData name="Kemal Önen" userId="3c9c56e8327bd642" providerId="LiveId" clId="{4F6811E0-8CCC-E84D-831A-F24D9F803F5D}" dt="2023-05-28T19:31:37.192" v="514" actId="1036"/>
          <ac:spMkLst>
            <pc:docMk/>
            <pc:sldMk cId="76050475" sldId="309"/>
            <ac:spMk id="5" creationId="{58166E39-EBD2-28D0-E849-0F7611587102}"/>
          </ac:spMkLst>
        </pc:spChg>
        <pc:spChg chg="mod">
          <ac:chgData name="Kemal Önen" userId="3c9c56e8327bd642" providerId="LiveId" clId="{4F6811E0-8CCC-E84D-831A-F24D9F803F5D}" dt="2023-05-28T19:31:37.192" v="514" actId="1036"/>
          <ac:spMkLst>
            <pc:docMk/>
            <pc:sldMk cId="76050475" sldId="309"/>
            <ac:spMk id="6" creationId="{CF6D11D1-4810-1E9B-0974-55E32F6AFB88}"/>
          </ac:spMkLst>
        </pc:spChg>
      </pc:sldChg>
      <pc:sldChg chg="del">
        <pc:chgData name="Kemal Önen" userId="3c9c56e8327bd642" providerId="LiveId" clId="{4F6811E0-8CCC-E84D-831A-F24D9F803F5D}" dt="2023-05-28T19:27:18.377" v="115" actId="2696"/>
        <pc:sldMkLst>
          <pc:docMk/>
          <pc:sldMk cId="3117015687" sldId="310"/>
        </pc:sldMkLst>
      </pc:sldChg>
      <pc:sldChg chg="del">
        <pc:chgData name="Kemal Önen" userId="3c9c56e8327bd642" providerId="LiveId" clId="{4F6811E0-8CCC-E84D-831A-F24D9F803F5D}" dt="2023-05-28T19:27:20.093" v="119" actId="2696"/>
        <pc:sldMkLst>
          <pc:docMk/>
          <pc:sldMk cId="1180011935" sldId="312"/>
        </pc:sldMkLst>
      </pc:sldChg>
      <pc:sldChg chg="del">
        <pc:chgData name="Kemal Önen" userId="3c9c56e8327bd642" providerId="LiveId" clId="{4F6811E0-8CCC-E84D-831A-F24D9F803F5D}" dt="2023-05-28T19:27:20.999" v="121" actId="2696"/>
        <pc:sldMkLst>
          <pc:docMk/>
          <pc:sldMk cId="3578193427" sldId="313"/>
        </pc:sldMkLst>
      </pc:sldChg>
      <pc:sldChg chg="del">
        <pc:chgData name="Kemal Önen" userId="3c9c56e8327bd642" providerId="LiveId" clId="{4F6811E0-8CCC-E84D-831A-F24D9F803F5D}" dt="2023-05-28T19:27:20.547" v="120" actId="2696"/>
        <pc:sldMkLst>
          <pc:docMk/>
          <pc:sldMk cId="4015178357" sldId="315"/>
        </pc:sldMkLst>
      </pc:sldChg>
      <pc:sldChg chg="del">
        <pc:chgData name="Kemal Önen" userId="3c9c56e8327bd642" providerId="LiveId" clId="{4F6811E0-8CCC-E84D-831A-F24D9F803F5D}" dt="2023-05-28T19:26:29.124" v="82" actId="2696"/>
        <pc:sldMkLst>
          <pc:docMk/>
          <pc:sldMk cId="7119178" sldId="316"/>
        </pc:sldMkLst>
      </pc:sldChg>
      <pc:sldChg chg="del">
        <pc:chgData name="Kemal Önen" userId="3c9c56e8327bd642" providerId="LiveId" clId="{4F6811E0-8CCC-E84D-831A-F24D9F803F5D}" dt="2023-05-28T19:27:24.062" v="127" actId="2696"/>
        <pc:sldMkLst>
          <pc:docMk/>
          <pc:sldMk cId="2897262199" sldId="317"/>
        </pc:sldMkLst>
      </pc:sldChg>
      <pc:sldChg chg="del">
        <pc:chgData name="Kemal Önen" userId="3c9c56e8327bd642" providerId="LiveId" clId="{4F6811E0-8CCC-E84D-831A-F24D9F803F5D}" dt="2023-05-28T19:27:24.449" v="128" actId="2696"/>
        <pc:sldMkLst>
          <pc:docMk/>
          <pc:sldMk cId="659080722" sldId="318"/>
        </pc:sldMkLst>
      </pc:sldChg>
      <pc:sldChg chg="del">
        <pc:chgData name="Kemal Önen" userId="3c9c56e8327bd642" providerId="LiveId" clId="{4F6811E0-8CCC-E84D-831A-F24D9F803F5D}" dt="2023-05-28T19:26:31.171" v="84" actId="2696"/>
        <pc:sldMkLst>
          <pc:docMk/>
          <pc:sldMk cId="2891584186" sldId="319"/>
        </pc:sldMkLst>
      </pc:sldChg>
      <pc:sldChg chg="del">
        <pc:chgData name="Kemal Önen" userId="3c9c56e8327bd642" providerId="LiveId" clId="{4F6811E0-8CCC-E84D-831A-F24D9F803F5D}" dt="2023-05-28T19:26:31.884" v="85" actId="2696"/>
        <pc:sldMkLst>
          <pc:docMk/>
          <pc:sldMk cId="243041616" sldId="320"/>
        </pc:sldMkLst>
      </pc:sldChg>
      <pc:sldChg chg="del">
        <pc:chgData name="Kemal Önen" userId="3c9c56e8327bd642" providerId="LiveId" clId="{4F6811E0-8CCC-E84D-831A-F24D9F803F5D}" dt="2023-05-28T19:26:29.952" v="83" actId="2696"/>
        <pc:sldMkLst>
          <pc:docMk/>
          <pc:sldMk cId="2661370464" sldId="321"/>
        </pc:sldMkLst>
      </pc:sldChg>
      <pc:sldChg chg="modSp mod">
        <pc:chgData name="Kemal Önen" userId="3c9c56e8327bd642" providerId="LiveId" clId="{4F6811E0-8CCC-E84D-831A-F24D9F803F5D}" dt="2023-05-28T19:25:44.344" v="41" actId="20577"/>
        <pc:sldMkLst>
          <pc:docMk/>
          <pc:sldMk cId="1257986286" sldId="322"/>
        </pc:sldMkLst>
        <pc:spChg chg="mod">
          <ac:chgData name="Kemal Önen" userId="3c9c56e8327bd642" providerId="LiveId" clId="{4F6811E0-8CCC-E84D-831A-F24D9F803F5D}" dt="2023-05-28T19:25:44.344" v="41" actId="20577"/>
          <ac:spMkLst>
            <pc:docMk/>
            <pc:sldMk cId="1257986286" sldId="322"/>
            <ac:spMk id="2" creationId="{CE57B52B-F396-90F6-80CE-D8B79221F79B}"/>
          </ac:spMkLst>
        </pc:spChg>
      </pc:sldChg>
      <pc:sldChg chg="addSp delSp modSp mod">
        <pc:chgData name="Kemal Önen" userId="3c9c56e8327bd642" providerId="LiveId" clId="{4F6811E0-8CCC-E84D-831A-F24D9F803F5D}" dt="2023-05-28T19:31:12.852" v="499" actId="20577"/>
        <pc:sldMkLst>
          <pc:docMk/>
          <pc:sldMk cId="2073858628" sldId="323"/>
        </pc:sldMkLst>
        <pc:spChg chg="add del mod">
          <ac:chgData name="Kemal Önen" userId="3c9c56e8327bd642" providerId="LiveId" clId="{4F6811E0-8CCC-E84D-831A-F24D9F803F5D}" dt="2023-05-28T19:29:55.824" v="449" actId="20577"/>
          <ac:spMkLst>
            <pc:docMk/>
            <pc:sldMk cId="2073858628" sldId="323"/>
            <ac:spMk id="2" creationId="{0EE498BE-5656-D6B2-1EFB-EC2CE5248B85}"/>
          </ac:spMkLst>
        </pc:spChg>
        <pc:spChg chg="add del mod">
          <ac:chgData name="Kemal Önen" userId="3c9c56e8327bd642" providerId="LiveId" clId="{4F6811E0-8CCC-E84D-831A-F24D9F803F5D}" dt="2023-05-28T19:28:05.983" v="164" actId="21"/>
          <ac:spMkLst>
            <pc:docMk/>
            <pc:sldMk cId="2073858628" sldId="323"/>
            <ac:spMk id="5" creationId="{61113076-AA67-0B6A-E642-82D5CCB7D9B5}"/>
          </ac:spMkLst>
        </pc:spChg>
        <pc:spChg chg="del">
          <ac:chgData name="Kemal Önen" userId="3c9c56e8327bd642" providerId="LiveId" clId="{4F6811E0-8CCC-E84D-831A-F24D9F803F5D}" dt="2023-05-28T19:28:41.846" v="175" actId="21"/>
          <ac:spMkLst>
            <pc:docMk/>
            <pc:sldMk cId="2073858628" sldId="323"/>
            <ac:spMk id="7" creationId="{857615E7-4541-8AEC-7A41-80A3E4B37592}"/>
          </ac:spMkLst>
        </pc:spChg>
        <pc:spChg chg="del">
          <ac:chgData name="Kemal Önen" userId="3c9c56e8327bd642" providerId="LiveId" clId="{4F6811E0-8CCC-E84D-831A-F24D9F803F5D}" dt="2023-05-28T19:27:56.757" v="161" actId="21"/>
          <ac:spMkLst>
            <pc:docMk/>
            <pc:sldMk cId="2073858628" sldId="323"/>
            <ac:spMk id="8" creationId="{9E481BE2-673D-3F16-0BD6-BDCA25F10ADA}"/>
          </ac:spMkLst>
        </pc:spChg>
        <pc:spChg chg="del">
          <ac:chgData name="Kemal Önen" userId="3c9c56e8327bd642" providerId="LiveId" clId="{4F6811E0-8CCC-E84D-831A-F24D9F803F5D}" dt="2023-05-28T19:27:56.757" v="161" actId="21"/>
          <ac:spMkLst>
            <pc:docMk/>
            <pc:sldMk cId="2073858628" sldId="323"/>
            <ac:spMk id="9" creationId="{49DCE971-0BF4-FBF2-C284-7D9ADF57B3DD}"/>
          </ac:spMkLst>
        </pc:spChg>
        <pc:spChg chg="del">
          <ac:chgData name="Kemal Önen" userId="3c9c56e8327bd642" providerId="LiveId" clId="{4F6811E0-8CCC-E84D-831A-F24D9F803F5D}" dt="2023-05-28T19:27:58.379" v="162" actId="21"/>
          <ac:spMkLst>
            <pc:docMk/>
            <pc:sldMk cId="2073858628" sldId="323"/>
            <ac:spMk id="10" creationId="{38FD6A90-935D-FCA5-0D3C-FD90EA744F0E}"/>
          </ac:spMkLst>
        </pc:spChg>
        <pc:spChg chg="add mod">
          <ac:chgData name="Kemal Önen" userId="3c9c56e8327bd642" providerId="LiveId" clId="{4F6811E0-8CCC-E84D-831A-F24D9F803F5D}" dt="2023-05-28T19:31:12.852" v="499" actId="20577"/>
          <ac:spMkLst>
            <pc:docMk/>
            <pc:sldMk cId="2073858628" sldId="323"/>
            <ac:spMk id="11" creationId="{B3262770-CEBD-360C-D4BE-445AA5F3C271}"/>
          </ac:spMkLst>
        </pc:spChg>
        <pc:spChg chg="del">
          <ac:chgData name="Kemal Önen" userId="3c9c56e8327bd642" providerId="LiveId" clId="{4F6811E0-8CCC-E84D-831A-F24D9F803F5D}" dt="2023-05-28T19:27:56.757" v="161" actId="21"/>
          <ac:spMkLst>
            <pc:docMk/>
            <pc:sldMk cId="2073858628" sldId="323"/>
            <ac:spMk id="13" creationId="{930E2E67-8642-5D0F-C763-877358A9D6C1}"/>
          </ac:spMkLst>
        </pc:spChg>
        <pc:spChg chg="del">
          <ac:chgData name="Kemal Önen" userId="3c9c56e8327bd642" providerId="LiveId" clId="{4F6811E0-8CCC-E84D-831A-F24D9F803F5D}" dt="2023-05-28T19:27:56.757" v="161" actId="21"/>
          <ac:spMkLst>
            <pc:docMk/>
            <pc:sldMk cId="2073858628" sldId="323"/>
            <ac:spMk id="14" creationId="{90D9960F-839D-BEA4-A494-B8DF0D4E818D}"/>
          </ac:spMkLst>
        </pc:spChg>
        <pc:spChg chg="del">
          <ac:chgData name="Kemal Önen" userId="3c9c56e8327bd642" providerId="LiveId" clId="{4F6811E0-8CCC-E84D-831A-F24D9F803F5D}" dt="2023-05-28T19:27:56.757" v="161" actId="21"/>
          <ac:spMkLst>
            <pc:docMk/>
            <pc:sldMk cId="2073858628" sldId="323"/>
            <ac:spMk id="15" creationId="{A08CE03D-715C-9039-F61F-D2DBFC585EEF}"/>
          </ac:spMkLst>
        </pc:spChg>
        <pc:spChg chg="del">
          <ac:chgData name="Kemal Önen" userId="3c9c56e8327bd642" providerId="LiveId" clId="{4F6811E0-8CCC-E84D-831A-F24D9F803F5D}" dt="2023-05-28T19:27:56.757" v="161" actId="21"/>
          <ac:spMkLst>
            <pc:docMk/>
            <pc:sldMk cId="2073858628" sldId="323"/>
            <ac:spMk id="16" creationId="{671FBA0E-F8AC-9026-805D-474609F64450}"/>
          </ac:spMkLst>
        </pc:spChg>
        <pc:spChg chg="del">
          <ac:chgData name="Kemal Önen" userId="3c9c56e8327bd642" providerId="LiveId" clId="{4F6811E0-8CCC-E84D-831A-F24D9F803F5D}" dt="2023-05-28T19:27:56.757" v="161" actId="21"/>
          <ac:spMkLst>
            <pc:docMk/>
            <pc:sldMk cId="2073858628" sldId="323"/>
            <ac:spMk id="17" creationId="{2AB46C61-E7DA-5E1B-DF9E-34D6DA90B4B5}"/>
          </ac:spMkLst>
        </pc:spChg>
        <pc:spChg chg="del">
          <ac:chgData name="Kemal Önen" userId="3c9c56e8327bd642" providerId="LiveId" clId="{4F6811E0-8CCC-E84D-831A-F24D9F803F5D}" dt="2023-05-28T19:27:56.757" v="161" actId="21"/>
          <ac:spMkLst>
            <pc:docMk/>
            <pc:sldMk cId="2073858628" sldId="323"/>
            <ac:spMk id="18" creationId="{D3A7809C-67A8-74A8-0545-52A5AAD4B6A3}"/>
          </ac:spMkLst>
        </pc:spChg>
        <pc:spChg chg="del">
          <ac:chgData name="Kemal Önen" userId="3c9c56e8327bd642" providerId="LiveId" clId="{4F6811E0-8CCC-E84D-831A-F24D9F803F5D}" dt="2023-05-28T19:28:08.823" v="165" actId="21"/>
          <ac:spMkLst>
            <pc:docMk/>
            <pc:sldMk cId="2073858628" sldId="323"/>
            <ac:spMk id="19" creationId="{FDF8AA74-A188-36DC-A6B1-274F554B9625}"/>
          </ac:spMkLst>
        </pc:spChg>
        <pc:picChg chg="del">
          <ac:chgData name="Kemal Önen" userId="3c9c56e8327bd642" providerId="LiveId" clId="{4F6811E0-8CCC-E84D-831A-F24D9F803F5D}" dt="2023-05-28T19:27:56.757" v="161" actId="21"/>
          <ac:picMkLst>
            <pc:docMk/>
            <pc:sldMk cId="2073858628" sldId="323"/>
            <ac:picMk id="1026" creationId="{B15C3067-A6B9-A7AB-9F36-9ED85133361E}"/>
          </ac:picMkLst>
        </pc:picChg>
        <pc:picChg chg="del">
          <ac:chgData name="Kemal Önen" userId="3c9c56e8327bd642" providerId="LiveId" clId="{4F6811E0-8CCC-E84D-831A-F24D9F803F5D}" dt="2023-05-28T19:27:56.757" v="161" actId="21"/>
          <ac:picMkLst>
            <pc:docMk/>
            <pc:sldMk cId="2073858628" sldId="323"/>
            <ac:picMk id="1028" creationId="{56621E3B-33B6-1532-0A57-6710D0A3CD3E}"/>
          </ac:picMkLst>
        </pc:picChg>
        <pc:picChg chg="del">
          <ac:chgData name="Kemal Önen" userId="3c9c56e8327bd642" providerId="LiveId" clId="{4F6811E0-8CCC-E84D-831A-F24D9F803F5D}" dt="2023-05-28T19:27:56.757" v="161" actId="21"/>
          <ac:picMkLst>
            <pc:docMk/>
            <pc:sldMk cId="2073858628" sldId="323"/>
            <ac:picMk id="1030" creationId="{5EAD82B1-C476-912F-2C01-B13BA7EB9C58}"/>
          </ac:picMkLst>
        </pc:picChg>
        <pc:picChg chg="del">
          <ac:chgData name="Kemal Önen" userId="3c9c56e8327bd642" providerId="LiveId" clId="{4F6811E0-8CCC-E84D-831A-F24D9F803F5D}" dt="2023-05-28T19:27:56.757" v="161" actId="21"/>
          <ac:picMkLst>
            <pc:docMk/>
            <pc:sldMk cId="2073858628" sldId="323"/>
            <ac:picMk id="1032" creationId="{BE371AF1-F963-E3FE-CEBD-5AA968BADD94}"/>
          </ac:picMkLst>
        </pc:picChg>
      </pc:sldChg>
      <pc:sldChg chg="del">
        <pc:chgData name="Kemal Önen" userId="3c9c56e8327bd642" providerId="LiveId" clId="{4F6811E0-8CCC-E84D-831A-F24D9F803F5D}" dt="2023-05-28T19:27:18.936" v="116" actId="2696"/>
        <pc:sldMkLst>
          <pc:docMk/>
          <pc:sldMk cId="1212942497" sldId="324"/>
        </pc:sldMkLst>
      </pc:sldChg>
      <pc:sldChg chg="del">
        <pc:chgData name="Kemal Önen" userId="3c9c56e8327bd642" providerId="LiveId" clId="{4F6811E0-8CCC-E84D-831A-F24D9F803F5D}" dt="2023-05-28T19:27:22.401" v="124" actId="2696"/>
        <pc:sldMkLst>
          <pc:docMk/>
          <pc:sldMk cId="3807705854" sldId="325"/>
        </pc:sldMkLst>
      </pc:sldChg>
      <pc:sldChg chg="del">
        <pc:chgData name="Kemal Önen" userId="3c9c56e8327bd642" providerId="LiveId" clId="{4F6811E0-8CCC-E84D-831A-F24D9F803F5D}" dt="2023-05-28T19:26:27.354" v="80" actId="2696"/>
        <pc:sldMkLst>
          <pc:docMk/>
          <pc:sldMk cId="3668278787" sldId="326"/>
        </pc:sldMkLst>
      </pc:sldChg>
      <pc:sldChg chg="delSp mod">
        <pc:chgData name="Kemal Önen" userId="3c9c56e8327bd642" providerId="LiveId" clId="{4F6811E0-8CCC-E84D-831A-F24D9F803F5D}" dt="2023-05-28T19:28:17.485" v="173" actId="21"/>
        <pc:sldMkLst>
          <pc:docMk/>
          <pc:sldMk cId="3006559290" sldId="327"/>
        </pc:sldMkLst>
        <pc:spChg chg="del">
          <ac:chgData name="Kemal Önen" userId="3c9c56e8327bd642" providerId="LiveId" clId="{4F6811E0-8CCC-E84D-831A-F24D9F803F5D}" dt="2023-05-28T19:28:17.485" v="173" actId="21"/>
          <ac:spMkLst>
            <pc:docMk/>
            <pc:sldMk cId="3006559290" sldId="327"/>
            <ac:spMk id="7" creationId="{857615E7-4541-8AEC-7A41-80A3E4B37592}"/>
          </ac:spMkLst>
        </pc:spChg>
        <pc:spChg chg="del">
          <ac:chgData name="Kemal Önen" userId="3c9c56e8327bd642" providerId="LiveId" clId="{4F6811E0-8CCC-E84D-831A-F24D9F803F5D}" dt="2023-05-28T19:27:28.680" v="129" actId="21"/>
          <ac:spMkLst>
            <pc:docMk/>
            <pc:sldMk cId="3006559290" sldId="327"/>
            <ac:spMk id="8" creationId="{9E481BE2-673D-3F16-0BD6-BDCA25F10ADA}"/>
          </ac:spMkLst>
        </pc:spChg>
        <pc:spChg chg="del">
          <ac:chgData name="Kemal Önen" userId="3c9c56e8327bd642" providerId="LiveId" clId="{4F6811E0-8CCC-E84D-831A-F24D9F803F5D}" dt="2023-05-28T19:27:29.473" v="130" actId="21"/>
          <ac:spMkLst>
            <pc:docMk/>
            <pc:sldMk cId="3006559290" sldId="327"/>
            <ac:spMk id="9" creationId="{49DCE971-0BF4-FBF2-C284-7D9ADF57B3DD}"/>
          </ac:spMkLst>
        </pc:spChg>
        <pc:spChg chg="del">
          <ac:chgData name="Kemal Önen" userId="3c9c56e8327bd642" providerId="LiveId" clId="{4F6811E0-8CCC-E84D-831A-F24D9F803F5D}" dt="2023-05-28T19:27:35.002" v="135" actId="21"/>
          <ac:spMkLst>
            <pc:docMk/>
            <pc:sldMk cId="3006559290" sldId="327"/>
            <ac:spMk id="10" creationId="{38FD6A90-935D-FCA5-0D3C-FD90EA744F0E}"/>
          </ac:spMkLst>
        </pc:spChg>
        <pc:spChg chg="del">
          <ac:chgData name="Kemal Önen" userId="3c9c56e8327bd642" providerId="LiveId" clId="{4F6811E0-8CCC-E84D-831A-F24D9F803F5D}" dt="2023-05-28T19:27:33.519" v="133" actId="21"/>
          <ac:spMkLst>
            <pc:docMk/>
            <pc:sldMk cId="3006559290" sldId="327"/>
            <ac:spMk id="20" creationId="{1614017F-EFB9-12FF-E65E-AD78E19390E2}"/>
          </ac:spMkLst>
        </pc:spChg>
        <pc:spChg chg="del">
          <ac:chgData name="Kemal Önen" userId="3c9c56e8327bd642" providerId="LiveId" clId="{4F6811E0-8CCC-E84D-831A-F24D9F803F5D}" dt="2023-05-28T19:28:16.446" v="172" actId="21"/>
          <ac:spMkLst>
            <pc:docMk/>
            <pc:sldMk cId="3006559290" sldId="327"/>
            <ac:spMk id="21" creationId="{5ADE22AB-5547-BB49-FD69-0BFC2B55436F}"/>
          </ac:spMkLst>
        </pc:spChg>
        <pc:picChg chg="del">
          <ac:chgData name="Kemal Önen" userId="3c9c56e8327bd642" providerId="LiveId" clId="{4F6811E0-8CCC-E84D-831A-F24D9F803F5D}" dt="2023-05-28T19:27:30.184" v="131" actId="21"/>
          <ac:picMkLst>
            <pc:docMk/>
            <pc:sldMk cId="3006559290" sldId="327"/>
            <ac:picMk id="1026" creationId="{B15C3067-A6B9-A7AB-9F36-9ED85133361E}"/>
          </ac:picMkLst>
        </pc:picChg>
        <pc:picChg chg="del">
          <ac:chgData name="Kemal Önen" userId="3c9c56e8327bd642" providerId="LiveId" clId="{4F6811E0-8CCC-E84D-831A-F24D9F803F5D}" dt="2023-05-28T19:27:31.310" v="132" actId="21"/>
          <ac:picMkLst>
            <pc:docMk/>
            <pc:sldMk cId="3006559290" sldId="327"/>
            <ac:picMk id="1028" creationId="{56621E3B-33B6-1532-0A57-6710D0A3CD3E}"/>
          </ac:picMkLst>
        </pc:picChg>
        <pc:picChg chg="del">
          <ac:chgData name="Kemal Önen" userId="3c9c56e8327bd642" providerId="LiveId" clId="{4F6811E0-8CCC-E84D-831A-F24D9F803F5D}" dt="2023-05-28T19:27:34.042" v="134" actId="21"/>
          <ac:picMkLst>
            <pc:docMk/>
            <pc:sldMk cId="3006559290" sldId="327"/>
            <ac:picMk id="1030" creationId="{5EAD82B1-C476-912F-2C01-B13BA7EB9C58}"/>
          </ac:picMkLst>
        </pc:picChg>
        <pc:picChg chg="del">
          <ac:chgData name="Kemal Önen" userId="3c9c56e8327bd642" providerId="LiveId" clId="{4F6811E0-8CCC-E84D-831A-F24D9F803F5D}" dt="2023-05-28T19:27:35.434" v="136" actId="21"/>
          <ac:picMkLst>
            <pc:docMk/>
            <pc:sldMk cId="3006559290" sldId="327"/>
            <ac:picMk id="1032" creationId="{BE371AF1-F963-E3FE-CEBD-5AA968BADD94}"/>
          </ac:picMkLst>
        </pc:picChg>
      </pc:sldChg>
      <pc:sldChg chg="del">
        <pc:chgData name="Kemal Önen" userId="3c9c56e8327bd642" providerId="LiveId" clId="{4F6811E0-8CCC-E84D-831A-F24D9F803F5D}" dt="2023-05-28T19:27:17.020" v="113" actId="2696"/>
        <pc:sldMkLst>
          <pc:docMk/>
          <pc:sldMk cId="4179815486" sldId="328"/>
        </pc:sldMkLst>
      </pc:sldChg>
      <pc:sldChg chg="del">
        <pc:chgData name="Kemal Önen" userId="3c9c56e8327bd642" providerId="LiveId" clId="{4F6811E0-8CCC-E84D-831A-F24D9F803F5D}" dt="2023-05-28T19:27:17.963" v="114" actId="2696"/>
        <pc:sldMkLst>
          <pc:docMk/>
          <pc:sldMk cId="3683041920" sldId="329"/>
        </pc:sldMkLst>
      </pc:sldChg>
      <pc:sldChg chg="del">
        <pc:chgData name="Kemal Önen" userId="3c9c56e8327bd642" providerId="LiveId" clId="{4F6811E0-8CCC-E84D-831A-F24D9F803F5D}" dt="2023-05-28T19:27:19.304" v="117" actId="2696"/>
        <pc:sldMkLst>
          <pc:docMk/>
          <pc:sldMk cId="1733549765" sldId="330"/>
        </pc:sldMkLst>
      </pc:sldChg>
      <pc:sldChg chg="del">
        <pc:chgData name="Kemal Önen" userId="3c9c56e8327bd642" providerId="LiveId" clId="{4F6811E0-8CCC-E84D-831A-F24D9F803F5D}" dt="2023-05-28T19:27:23.078" v="125" actId="2696"/>
        <pc:sldMkLst>
          <pc:docMk/>
          <pc:sldMk cId="2263186686" sldId="332"/>
        </pc:sldMkLst>
      </pc:sldChg>
      <pc:sldChg chg="del">
        <pc:chgData name="Kemal Önen" userId="3c9c56e8327bd642" providerId="LiveId" clId="{4F6811E0-8CCC-E84D-831A-F24D9F803F5D}" dt="2023-05-28T19:27:23.543" v="126" actId="2696"/>
        <pc:sldMkLst>
          <pc:docMk/>
          <pc:sldMk cId="314476623" sldId="333"/>
        </pc:sldMkLst>
      </pc:sldChg>
      <pc:sldChg chg="del">
        <pc:chgData name="Kemal Önen" userId="3c9c56e8327bd642" providerId="LiveId" clId="{4F6811E0-8CCC-E84D-831A-F24D9F803F5D}" dt="2023-05-28T19:27:21.439" v="122" actId="2696"/>
        <pc:sldMkLst>
          <pc:docMk/>
          <pc:sldMk cId="2535316305" sldId="334"/>
        </pc:sldMkLst>
      </pc:sldChg>
      <pc:sldChg chg="del">
        <pc:chgData name="Kemal Önen" userId="3c9c56e8327bd642" providerId="LiveId" clId="{4F6811E0-8CCC-E84D-831A-F24D9F803F5D}" dt="2023-05-28T19:27:21.906" v="123" actId="2696"/>
        <pc:sldMkLst>
          <pc:docMk/>
          <pc:sldMk cId="384642430" sldId="335"/>
        </pc:sldMkLst>
      </pc:sldChg>
      <pc:sldChg chg="del">
        <pc:chgData name="Kemal Önen" userId="3c9c56e8327bd642" providerId="LiveId" clId="{4F6811E0-8CCC-E84D-831A-F24D9F803F5D}" dt="2023-05-28T19:27:19.664" v="118" actId="2696"/>
        <pc:sldMkLst>
          <pc:docMk/>
          <pc:sldMk cId="1751938401" sldId="336"/>
        </pc:sldMkLst>
      </pc:sldChg>
      <pc:sldChg chg="del">
        <pc:chgData name="Kemal Önen" userId="3c9c56e8327bd642" providerId="LiveId" clId="{4F6811E0-8CCC-E84D-831A-F24D9F803F5D}" dt="2023-05-28T19:26:27.950" v="81" actId="2696"/>
        <pc:sldMkLst>
          <pc:docMk/>
          <pc:sldMk cId="3114393984" sldId="337"/>
        </pc:sldMkLst>
      </pc:sldChg>
      <pc:sldChg chg="del">
        <pc:chgData name="Kemal Önen" userId="3c9c56e8327bd642" providerId="LiveId" clId="{4F6811E0-8CCC-E84D-831A-F24D9F803F5D}" dt="2023-05-28T19:26:26.255" v="79" actId="2696"/>
        <pc:sldMkLst>
          <pc:docMk/>
          <pc:sldMk cId="3771631434" sldId="338"/>
        </pc:sldMkLst>
      </pc:sldChg>
      <pc:sldChg chg="new del">
        <pc:chgData name="Kemal Önen" userId="3c9c56e8327bd642" providerId="LiveId" clId="{4F6811E0-8CCC-E84D-831A-F24D9F803F5D}" dt="2023-05-28T19:25:56.272" v="44" actId="2696"/>
        <pc:sldMkLst>
          <pc:docMk/>
          <pc:sldMk cId="968731556" sldId="339"/>
        </pc:sldMkLst>
      </pc:sldChg>
      <pc:sldChg chg="delSp modSp new mod">
        <pc:chgData name="Kemal Önen" userId="3c9c56e8327bd642" providerId="LiveId" clId="{4F6811E0-8CCC-E84D-831A-F24D9F803F5D}" dt="2023-05-28T19:26:19.016" v="78" actId="122"/>
        <pc:sldMkLst>
          <pc:docMk/>
          <pc:sldMk cId="1381287309" sldId="339"/>
        </pc:sldMkLst>
        <pc:spChg chg="mod">
          <ac:chgData name="Kemal Önen" userId="3c9c56e8327bd642" providerId="LiveId" clId="{4F6811E0-8CCC-E84D-831A-F24D9F803F5D}" dt="2023-05-28T19:26:19.016" v="78" actId="122"/>
          <ac:spMkLst>
            <pc:docMk/>
            <pc:sldMk cId="1381287309" sldId="339"/>
            <ac:spMk id="2" creationId="{55EF17AE-E1B8-9EAB-F6F9-F7280BD0E7B0}"/>
          </ac:spMkLst>
        </pc:spChg>
        <pc:spChg chg="del">
          <ac:chgData name="Kemal Önen" userId="3c9c56e8327bd642" providerId="LiveId" clId="{4F6811E0-8CCC-E84D-831A-F24D9F803F5D}" dt="2023-05-28T19:26:11.660" v="76" actId="21"/>
          <ac:spMkLst>
            <pc:docMk/>
            <pc:sldMk cId="1381287309" sldId="339"/>
            <ac:spMk id="3" creationId="{D1DEF1BF-3714-B974-3301-59017350A031}"/>
          </ac:spMkLst>
        </pc:spChg>
      </pc:sldChg>
      <pc:sldChg chg="modSp add mod">
        <pc:chgData name="Kemal Önen" userId="3c9c56e8327bd642" providerId="LiveId" clId="{4F6811E0-8CCC-E84D-831A-F24D9F803F5D}" dt="2023-05-28T19:27:09.861" v="112" actId="20577"/>
        <pc:sldMkLst>
          <pc:docMk/>
          <pc:sldMk cId="2993217716" sldId="340"/>
        </pc:sldMkLst>
        <pc:spChg chg="mod">
          <ac:chgData name="Kemal Önen" userId="3c9c56e8327bd642" providerId="LiveId" clId="{4F6811E0-8CCC-E84D-831A-F24D9F803F5D}" dt="2023-05-28T19:27:09.861" v="112" actId="20577"/>
          <ac:spMkLst>
            <pc:docMk/>
            <pc:sldMk cId="2993217716" sldId="340"/>
            <ac:spMk id="2" creationId="{CE57B52B-F396-90F6-80CE-D8B79221F79B}"/>
          </ac:spMkLst>
        </pc:spChg>
      </pc:sldChg>
      <pc:sldChg chg="new del">
        <pc:chgData name="Kemal Önen" userId="3c9c56e8327bd642" providerId="LiveId" clId="{4F6811E0-8CCC-E84D-831A-F24D9F803F5D}" dt="2023-05-28T19:25:56.771" v="45" actId="2696"/>
        <pc:sldMkLst>
          <pc:docMk/>
          <pc:sldMk cId="3217503779" sldId="340"/>
        </pc:sldMkLst>
      </pc:sldChg>
      <pc:sldChg chg="addSp delSp modSp add mod ord">
        <pc:chgData name="Kemal Önen" userId="3c9c56e8327bd642" providerId="LiveId" clId="{4F6811E0-8CCC-E84D-831A-F24D9F803F5D}" dt="2023-05-28T19:38:17.400" v="574" actId="14100"/>
        <pc:sldMkLst>
          <pc:docMk/>
          <pc:sldMk cId="1032567374" sldId="341"/>
        </pc:sldMkLst>
        <pc:spChg chg="del">
          <ac:chgData name="Kemal Önen" userId="3c9c56e8327bd642" providerId="LiveId" clId="{4F6811E0-8CCC-E84D-831A-F24D9F803F5D}" dt="2023-05-28T19:31:07.850" v="497" actId="21"/>
          <ac:spMkLst>
            <pc:docMk/>
            <pc:sldMk cId="1032567374" sldId="341"/>
            <ac:spMk id="2" creationId="{0EE498BE-5656-D6B2-1EFB-EC2CE5248B85}"/>
          </ac:spMkLst>
        </pc:spChg>
        <pc:spChg chg="mod">
          <ac:chgData name="Kemal Önen" userId="3c9c56e8327bd642" providerId="LiveId" clId="{4F6811E0-8CCC-E84D-831A-F24D9F803F5D}" dt="2023-05-28T19:27:51.909" v="160" actId="20577"/>
          <ac:spMkLst>
            <pc:docMk/>
            <pc:sldMk cId="1032567374" sldId="341"/>
            <ac:spMk id="3" creationId="{B899BF8B-A6BE-DFF7-3981-C20F252D2321}"/>
          </ac:spMkLst>
        </pc:spChg>
        <pc:spChg chg="add del mod">
          <ac:chgData name="Kemal Önen" userId="3c9c56e8327bd642" providerId="LiveId" clId="{4F6811E0-8CCC-E84D-831A-F24D9F803F5D}" dt="2023-05-28T19:31:16.050" v="500" actId="21"/>
          <ac:spMkLst>
            <pc:docMk/>
            <pc:sldMk cId="1032567374" sldId="341"/>
            <ac:spMk id="5" creationId="{E22C332E-B9E2-695B-C60C-5D13A767D6D7}"/>
          </ac:spMkLst>
        </pc:spChg>
        <pc:spChg chg="add mod">
          <ac:chgData name="Kemal Önen" userId="3c9c56e8327bd642" providerId="LiveId" clId="{4F6811E0-8CCC-E84D-831A-F24D9F803F5D}" dt="2023-05-28T19:37:11.725" v="567" actId="1076"/>
          <ac:spMkLst>
            <pc:docMk/>
            <pc:sldMk cId="1032567374" sldId="341"/>
            <ac:spMk id="6" creationId="{C0D70237-1BD9-4E92-982F-CA22733DB708}"/>
          </ac:spMkLst>
        </pc:spChg>
        <pc:spChg chg="del">
          <ac:chgData name="Kemal Önen" userId="3c9c56e8327bd642" providerId="LiveId" clId="{4F6811E0-8CCC-E84D-831A-F24D9F803F5D}" dt="2023-05-28T19:31:27.858" v="510" actId="21"/>
          <ac:spMkLst>
            <pc:docMk/>
            <pc:sldMk cId="1032567374" sldId="341"/>
            <ac:spMk id="7" creationId="{857615E7-4541-8AEC-7A41-80A3E4B37592}"/>
          </ac:spMkLst>
        </pc:spChg>
        <pc:spChg chg="del">
          <ac:chgData name="Kemal Önen" userId="3c9c56e8327bd642" providerId="LiveId" clId="{4F6811E0-8CCC-E84D-831A-F24D9F803F5D}" dt="2023-05-28T19:31:17.220" v="501" actId="21"/>
          <ac:spMkLst>
            <pc:docMk/>
            <pc:sldMk cId="1032567374" sldId="341"/>
            <ac:spMk id="8" creationId="{9E481BE2-673D-3F16-0BD6-BDCA25F10ADA}"/>
          </ac:spMkLst>
        </pc:spChg>
        <pc:spChg chg="del">
          <ac:chgData name="Kemal Önen" userId="3c9c56e8327bd642" providerId="LiveId" clId="{4F6811E0-8CCC-E84D-831A-F24D9F803F5D}" dt="2023-05-28T19:31:20.339" v="505" actId="21"/>
          <ac:spMkLst>
            <pc:docMk/>
            <pc:sldMk cId="1032567374" sldId="341"/>
            <ac:spMk id="9" creationId="{49DCE971-0BF4-FBF2-C284-7D9ADF57B3DD}"/>
          </ac:spMkLst>
        </pc:spChg>
        <pc:spChg chg="del">
          <ac:chgData name="Kemal Önen" userId="3c9c56e8327bd642" providerId="LiveId" clId="{4F6811E0-8CCC-E84D-831A-F24D9F803F5D}" dt="2023-05-28T19:31:26.029" v="508" actId="21"/>
          <ac:spMkLst>
            <pc:docMk/>
            <pc:sldMk cId="1032567374" sldId="341"/>
            <ac:spMk id="10" creationId="{38FD6A90-935D-FCA5-0D3C-FD90EA744F0E}"/>
          </ac:spMkLst>
        </pc:spChg>
        <pc:spChg chg="del">
          <ac:chgData name="Kemal Önen" userId="3c9c56e8327bd642" providerId="LiveId" clId="{4F6811E0-8CCC-E84D-831A-F24D9F803F5D}" dt="2023-05-28T19:31:22.687" v="506" actId="21"/>
          <ac:spMkLst>
            <pc:docMk/>
            <pc:sldMk cId="1032567374" sldId="341"/>
            <ac:spMk id="13" creationId="{930E2E67-8642-5D0F-C763-877358A9D6C1}"/>
          </ac:spMkLst>
        </pc:spChg>
        <pc:spChg chg="del">
          <ac:chgData name="Kemal Önen" userId="3c9c56e8327bd642" providerId="LiveId" clId="{4F6811E0-8CCC-E84D-831A-F24D9F803F5D}" dt="2023-05-28T19:31:24.803" v="507" actId="21"/>
          <ac:spMkLst>
            <pc:docMk/>
            <pc:sldMk cId="1032567374" sldId="341"/>
            <ac:spMk id="14" creationId="{90D9960F-839D-BEA4-A494-B8DF0D4E818D}"/>
          </ac:spMkLst>
        </pc:spChg>
        <pc:spChg chg="del">
          <ac:chgData name="Kemal Önen" userId="3c9c56e8327bd642" providerId="LiveId" clId="{4F6811E0-8CCC-E84D-831A-F24D9F803F5D}" dt="2023-05-28T19:31:24.803" v="507" actId="21"/>
          <ac:spMkLst>
            <pc:docMk/>
            <pc:sldMk cId="1032567374" sldId="341"/>
            <ac:spMk id="15" creationId="{A08CE03D-715C-9039-F61F-D2DBFC585EEF}"/>
          </ac:spMkLst>
        </pc:spChg>
        <pc:spChg chg="del">
          <ac:chgData name="Kemal Önen" userId="3c9c56e8327bd642" providerId="LiveId" clId="{4F6811E0-8CCC-E84D-831A-F24D9F803F5D}" dt="2023-05-28T19:31:26.966" v="509" actId="21"/>
          <ac:spMkLst>
            <pc:docMk/>
            <pc:sldMk cId="1032567374" sldId="341"/>
            <ac:spMk id="16" creationId="{671FBA0E-F8AC-9026-805D-474609F64450}"/>
          </ac:spMkLst>
        </pc:spChg>
        <pc:spChg chg="del">
          <ac:chgData name="Kemal Önen" userId="3c9c56e8327bd642" providerId="LiveId" clId="{4F6811E0-8CCC-E84D-831A-F24D9F803F5D}" dt="2023-05-28T19:31:24.803" v="507" actId="21"/>
          <ac:spMkLst>
            <pc:docMk/>
            <pc:sldMk cId="1032567374" sldId="341"/>
            <ac:spMk id="17" creationId="{2AB46C61-E7DA-5E1B-DF9E-34D6DA90B4B5}"/>
          </ac:spMkLst>
        </pc:spChg>
        <pc:spChg chg="del">
          <ac:chgData name="Kemal Önen" userId="3c9c56e8327bd642" providerId="LiveId" clId="{4F6811E0-8CCC-E84D-831A-F24D9F803F5D}" dt="2023-05-28T19:31:24.803" v="507" actId="21"/>
          <ac:spMkLst>
            <pc:docMk/>
            <pc:sldMk cId="1032567374" sldId="341"/>
            <ac:spMk id="18" creationId="{D3A7809C-67A8-74A8-0545-52A5AAD4B6A3}"/>
          </ac:spMkLst>
        </pc:spChg>
        <pc:spChg chg="del">
          <ac:chgData name="Kemal Önen" userId="3c9c56e8327bd642" providerId="LiveId" clId="{4F6811E0-8CCC-E84D-831A-F24D9F803F5D}" dt="2023-05-28T19:31:24.803" v="507" actId="21"/>
          <ac:spMkLst>
            <pc:docMk/>
            <pc:sldMk cId="1032567374" sldId="341"/>
            <ac:spMk id="19" creationId="{FDF8AA74-A188-36DC-A6B1-274F554B9625}"/>
          </ac:spMkLst>
        </pc:spChg>
        <pc:picChg chg="add mod">
          <ac:chgData name="Kemal Önen" userId="3c9c56e8327bd642" providerId="LiveId" clId="{4F6811E0-8CCC-E84D-831A-F24D9F803F5D}" dt="2023-05-28T19:38:17.400" v="574" actId="14100"/>
          <ac:picMkLst>
            <pc:docMk/>
            <pc:sldMk cId="1032567374" sldId="341"/>
            <ac:picMk id="11" creationId="{A20E4DFB-F69F-CF2C-4E58-ACEA6676A144}"/>
          </ac:picMkLst>
        </pc:picChg>
        <pc:picChg chg="del">
          <ac:chgData name="Kemal Önen" userId="3c9c56e8327bd642" providerId="LiveId" clId="{4F6811E0-8CCC-E84D-831A-F24D9F803F5D}" dt="2023-05-28T19:31:18.037" v="502" actId="21"/>
          <ac:picMkLst>
            <pc:docMk/>
            <pc:sldMk cId="1032567374" sldId="341"/>
            <ac:picMk id="1026" creationId="{B15C3067-A6B9-A7AB-9F36-9ED85133361E}"/>
          </ac:picMkLst>
        </pc:picChg>
        <pc:picChg chg="del">
          <ac:chgData name="Kemal Önen" userId="3c9c56e8327bd642" providerId="LiveId" clId="{4F6811E0-8CCC-E84D-831A-F24D9F803F5D}" dt="2023-05-28T19:31:18.665" v="503" actId="21"/>
          <ac:picMkLst>
            <pc:docMk/>
            <pc:sldMk cId="1032567374" sldId="341"/>
            <ac:picMk id="1028" creationId="{56621E3B-33B6-1532-0A57-6710D0A3CD3E}"/>
          </ac:picMkLst>
        </pc:picChg>
        <pc:picChg chg="del">
          <ac:chgData name="Kemal Önen" userId="3c9c56e8327bd642" providerId="LiveId" clId="{4F6811E0-8CCC-E84D-831A-F24D9F803F5D}" dt="2023-05-28T19:31:19.279" v="504" actId="21"/>
          <ac:picMkLst>
            <pc:docMk/>
            <pc:sldMk cId="1032567374" sldId="341"/>
            <ac:picMk id="1030" creationId="{5EAD82B1-C476-912F-2C01-B13BA7EB9C58}"/>
          </ac:picMkLst>
        </pc:picChg>
        <pc:picChg chg="del">
          <ac:chgData name="Kemal Önen" userId="3c9c56e8327bd642" providerId="LiveId" clId="{4F6811E0-8CCC-E84D-831A-F24D9F803F5D}" dt="2023-05-28T19:31:24.803" v="507" actId="21"/>
          <ac:picMkLst>
            <pc:docMk/>
            <pc:sldMk cId="1032567374" sldId="341"/>
            <ac:picMk id="1032" creationId="{BE371AF1-F963-E3FE-CEBD-5AA968BADD94}"/>
          </ac:picMkLst>
        </pc:picChg>
      </pc:sldChg>
    </pc:docChg>
  </pc:docChgLst>
  <pc:docChgLst>
    <pc:chgData name="Kemal Önen" userId="3c9c56e8327bd642" providerId="LiveId" clId="{74BE6B49-A44B-ED48-8D46-D832020F7610}"/>
    <pc:docChg chg="addSld modSld">
      <pc:chgData name="Kemal Önen" userId="3c9c56e8327bd642" providerId="LiveId" clId="{74BE6B49-A44B-ED48-8D46-D832020F7610}" dt="2023-03-28T19:22:18.366" v="0"/>
      <pc:docMkLst>
        <pc:docMk/>
      </pc:docMkLst>
      <pc:sldChg chg="add">
        <pc:chgData name="Kemal Önen" userId="3c9c56e8327bd642" providerId="LiveId" clId="{74BE6B49-A44B-ED48-8D46-D832020F7610}" dt="2023-03-28T19:22:18.366" v="0"/>
        <pc:sldMkLst>
          <pc:docMk/>
          <pc:sldMk cId="3114393984" sldId="337"/>
        </pc:sldMkLst>
      </pc:sldChg>
      <pc:sldChg chg="add">
        <pc:chgData name="Kemal Önen" userId="3c9c56e8327bd642" providerId="LiveId" clId="{74BE6B49-A44B-ED48-8D46-D832020F7610}" dt="2023-03-28T19:22:18.366" v="0"/>
        <pc:sldMkLst>
          <pc:docMk/>
          <pc:sldMk cId="3771631434" sldId="338"/>
        </pc:sldMkLst>
      </pc:sldChg>
    </pc:docChg>
  </pc:docChgLst>
  <pc:docChgLst>
    <pc:chgData name="Andrija Đokić" userId="70525a1869743307" providerId="LiveId" clId="{C3420962-3CEE-4A88-9A3D-8EC93E9E6CBC}"/>
    <pc:docChg chg="undo custSel addSld modSld sldOrd">
      <pc:chgData name="Andrija Đokić" userId="70525a1869743307" providerId="LiveId" clId="{C3420962-3CEE-4A88-9A3D-8EC93E9E6CBC}" dt="2023-03-28T13:49:40.605" v="3050" actId="20577"/>
      <pc:docMkLst>
        <pc:docMk/>
      </pc:docMkLst>
      <pc:sldChg chg="ord">
        <pc:chgData name="Andrija Đokić" userId="70525a1869743307" providerId="LiveId" clId="{C3420962-3CEE-4A88-9A3D-8EC93E9E6CBC}" dt="2023-03-23T12:28:47.725" v="1"/>
        <pc:sldMkLst>
          <pc:docMk/>
          <pc:sldMk cId="76050475" sldId="309"/>
        </pc:sldMkLst>
      </pc:sldChg>
      <pc:sldChg chg="modSp mod">
        <pc:chgData name="Andrija Đokić" userId="70525a1869743307" providerId="LiveId" clId="{C3420962-3CEE-4A88-9A3D-8EC93E9E6CBC}" dt="2023-03-28T11:13:02.325" v="1371" actId="20577"/>
        <pc:sldMkLst>
          <pc:docMk/>
          <pc:sldMk cId="1472023156" sldId="311"/>
        </pc:sldMkLst>
        <pc:spChg chg="mod">
          <ac:chgData name="Andrija Đokić" userId="70525a1869743307" providerId="LiveId" clId="{C3420962-3CEE-4A88-9A3D-8EC93E9E6CBC}" dt="2023-03-28T11:13:02.325" v="1371" actId="20577"/>
          <ac:spMkLst>
            <pc:docMk/>
            <pc:sldMk cId="1472023156" sldId="311"/>
            <ac:spMk id="2" creationId="{0EE498BE-5656-D6B2-1EFB-EC2CE5248B85}"/>
          </ac:spMkLst>
        </pc:spChg>
      </pc:sldChg>
      <pc:sldChg chg="modSp new mod">
        <pc:chgData name="Andrija Đokić" userId="70525a1869743307" providerId="LiveId" clId="{C3420962-3CEE-4A88-9A3D-8EC93E9E6CBC}" dt="2023-03-28T13:28:39.179" v="2185" actId="20577"/>
        <pc:sldMkLst>
          <pc:docMk/>
          <pc:sldMk cId="1180011935" sldId="312"/>
        </pc:sldMkLst>
        <pc:spChg chg="mod">
          <ac:chgData name="Andrija Đokić" userId="70525a1869743307" providerId="LiveId" clId="{C3420962-3CEE-4A88-9A3D-8EC93E9E6CBC}" dt="2023-03-28T13:28:39.179" v="2185" actId="20577"/>
          <ac:spMkLst>
            <pc:docMk/>
            <pc:sldMk cId="1180011935" sldId="312"/>
            <ac:spMk id="2" creationId="{4A282101-89D3-8E55-B90B-3B4D34B23265}"/>
          </ac:spMkLst>
        </pc:spChg>
        <pc:spChg chg="mod">
          <ac:chgData name="Andrija Đokić" userId="70525a1869743307" providerId="LiveId" clId="{C3420962-3CEE-4A88-9A3D-8EC93E9E6CBC}" dt="2023-03-27T07:00:32.535" v="46" actId="790"/>
          <ac:spMkLst>
            <pc:docMk/>
            <pc:sldMk cId="1180011935" sldId="312"/>
            <ac:spMk id="3" creationId="{77F6F470-9430-ED22-B61B-200DB124E60C}"/>
          </ac:spMkLst>
        </pc:spChg>
      </pc:sldChg>
      <pc:sldChg chg="addSp delSp modSp new mod setBg">
        <pc:chgData name="Andrija Đokić" userId="70525a1869743307" providerId="LiveId" clId="{C3420962-3CEE-4A88-9A3D-8EC93E9E6CBC}" dt="2023-03-28T13:38:53.057" v="2490" actId="20577"/>
        <pc:sldMkLst>
          <pc:docMk/>
          <pc:sldMk cId="3578193427" sldId="313"/>
        </pc:sldMkLst>
        <pc:spChg chg="add del mod">
          <ac:chgData name="Andrija Đokić" userId="70525a1869743307" providerId="LiveId" clId="{C3420962-3CEE-4A88-9A3D-8EC93E9E6CBC}" dt="2023-03-28T10:58:31.906" v="1185"/>
          <ac:spMkLst>
            <pc:docMk/>
            <pc:sldMk cId="3578193427" sldId="313"/>
            <ac:spMk id="2" creationId="{9E36EA57-B25F-400E-C5FB-AB485908C3D7}"/>
          </ac:spMkLst>
        </pc:spChg>
        <pc:spChg chg="del">
          <ac:chgData name="Andrija Đokić" userId="70525a1869743307" providerId="LiveId" clId="{C3420962-3CEE-4A88-9A3D-8EC93E9E6CBC}" dt="2023-03-27T07:41:43.821" v="431" actId="931"/>
          <ac:spMkLst>
            <pc:docMk/>
            <pc:sldMk cId="3578193427" sldId="313"/>
            <ac:spMk id="2" creationId="{CBAE8063-8231-E480-38B2-B4CA2B9018A1}"/>
          </ac:spMkLst>
        </pc:spChg>
        <pc:spChg chg="add mod">
          <ac:chgData name="Andrija Đokić" userId="70525a1869743307" providerId="LiveId" clId="{C3420962-3CEE-4A88-9A3D-8EC93E9E6CBC}" dt="2023-03-28T13:34:59.003" v="2346" actId="5793"/>
          <ac:spMkLst>
            <pc:docMk/>
            <pc:sldMk cId="3578193427" sldId="313"/>
            <ac:spMk id="2" creationId="{D73C7209-82AE-5C09-6705-14B99F8CF6C5}"/>
          </ac:spMkLst>
        </pc:spChg>
        <pc:spChg chg="mod">
          <ac:chgData name="Andrija Đokić" userId="70525a1869743307" providerId="LiveId" clId="{C3420962-3CEE-4A88-9A3D-8EC93E9E6CBC}" dt="2023-03-28T10:58:03.854" v="1167" actId="26606"/>
          <ac:spMkLst>
            <pc:docMk/>
            <pc:sldMk cId="3578193427" sldId="313"/>
            <ac:spMk id="3" creationId="{E7AF9D95-9259-A473-94D0-3E936A055286}"/>
          </ac:spMkLst>
        </pc:spChg>
        <pc:spChg chg="add mod">
          <ac:chgData name="Andrija Đokić" userId="70525a1869743307" providerId="LiveId" clId="{C3420962-3CEE-4A88-9A3D-8EC93E9E6CBC}" dt="2023-03-28T11:00:03.775" v="1279" actId="20577"/>
          <ac:spMkLst>
            <pc:docMk/>
            <pc:sldMk cId="3578193427" sldId="313"/>
            <ac:spMk id="4" creationId="{0D22955E-52AF-22F5-F3C5-599E56BE51D0}"/>
          </ac:spMkLst>
        </pc:spChg>
        <pc:spChg chg="add mod">
          <ac:chgData name="Andrija Đokić" userId="70525a1869743307" providerId="LiveId" clId="{C3420962-3CEE-4A88-9A3D-8EC93E9E6CBC}" dt="2023-03-28T13:38:53.057" v="2490" actId="20577"/>
          <ac:spMkLst>
            <pc:docMk/>
            <pc:sldMk cId="3578193427" sldId="313"/>
            <ac:spMk id="4" creationId="{2005A9EC-FE30-BF26-8926-E195BA0BB745}"/>
          </ac:spMkLst>
        </pc:spChg>
        <pc:spChg chg="add del mod">
          <ac:chgData name="Andrija Đokić" userId="70525a1869743307" providerId="LiveId" clId="{C3420962-3CEE-4A88-9A3D-8EC93E9E6CBC}" dt="2023-03-27T07:42:52.938" v="439" actId="931"/>
          <ac:spMkLst>
            <pc:docMk/>
            <pc:sldMk cId="3578193427" sldId="313"/>
            <ac:spMk id="7" creationId="{55B24E57-29B4-00F3-A0DC-0CF767191638}"/>
          </ac:spMkLst>
        </pc:spChg>
        <pc:spChg chg="add del">
          <ac:chgData name="Andrija Đokić" userId="70525a1869743307" providerId="LiveId" clId="{C3420962-3CEE-4A88-9A3D-8EC93E9E6CBC}" dt="2023-03-28T10:57:41.696" v="1157" actId="26606"/>
          <ac:spMkLst>
            <pc:docMk/>
            <pc:sldMk cId="3578193427" sldId="313"/>
            <ac:spMk id="13" creationId="{9C81B2E6-D2AF-9F93-9FCB-9E540A53B5DE}"/>
          </ac:spMkLst>
        </pc:spChg>
        <pc:spChg chg="add del">
          <ac:chgData name="Andrija Đokić" userId="70525a1869743307" providerId="LiveId" clId="{C3420962-3CEE-4A88-9A3D-8EC93E9E6CBC}" dt="2023-03-28T10:57:45.302" v="1159" actId="26606"/>
          <ac:spMkLst>
            <pc:docMk/>
            <pc:sldMk cId="3578193427" sldId="313"/>
            <ac:spMk id="14" creationId="{D4771268-CB57-404A-9271-370EB28F6090}"/>
          </ac:spMkLst>
        </pc:spChg>
        <pc:spChg chg="add del">
          <ac:chgData name="Andrija Đokić" userId="70525a1869743307" providerId="LiveId" clId="{C3420962-3CEE-4A88-9A3D-8EC93E9E6CBC}" dt="2023-03-28T10:57:41.696" v="1157" actId="26606"/>
          <ac:spMkLst>
            <pc:docMk/>
            <pc:sldMk cId="3578193427" sldId="313"/>
            <ac:spMk id="16" creationId="{131BAD53-4E89-4F62-BBB7-26359763ED39}"/>
          </ac:spMkLst>
        </pc:spChg>
        <pc:spChg chg="add del">
          <ac:chgData name="Andrija Đokić" userId="70525a1869743307" providerId="LiveId" clId="{C3420962-3CEE-4A88-9A3D-8EC93E9E6CBC}" dt="2023-03-28T10:57:46.559" v="1161" actId="26606"/>
          <ac:spMkLst>
            <pc:docMk/>
            <pc:sldMk cId="3578193427" sldId="313"/>
            <ac:spMk id="17" creationId="{D12DDE76-C203-4047-9998-63900085B5E8}"/>
          </ac:spMkLst>
        </pc:spChg>
        <pc:spChg chg="add del">
          <ac:chgData name="Andrija Đokić" userId="70525a1869743307" providerId="LiveId" clId="{C3420962-3CEE-4A88-9A3D-8EC93E9E6CBC}" dt="2023-03-28T10:57:41.696" v="1157" actId="26606"/>
          <ac:spMkLst>
            <pc:docMk/>
            <pc:sldMk cId="3578193427" sldId="313"/>
            <ac:spMk id="18" creationId="{62756DA2-40EB-4C6F-B962-5822FFB54FB6}"/>
          </ac:spMkLst>
        </pc:spChg>
        <pc:spChg chg="add del">
          <ac:chgData name="Andrija Đokić" userId="70525a1869743307" providerId="LiveId" clId="{C3420962-3CEE-4A88-9A3D-8EC93E9E6CBC}" dt="2023-03-28T10:57:48.631" v="1163" actId="26606"/>
          <ac:spMkLst>
            <pc:docMk/>
            <pc:sldMk cId="3578193427" sldId="313"/>
            <ac:spMk id="19" creationId="{D4771268-CB57-404A-9271-370EB28F6090}"/>
          </ac:spMkLst>
        </pc:spChg>
        <pc:spChg chg="add del">
          <ac:chgData name="Andrija Đokić" userId="70525a1869743307" providerId="LiveId" clId="{C3420962-3CEE-4A88-9A3D-8EC93E9E6CBC}" dt="2023-03-28T10:57:49.431" v="1165" actId="26606"/>
          <ac:spMkLst>
            <pc:docMk/>
            <pc:sldMk cId="3578193427" sldId="313"/>
            <ac:spMk id="21" creationId="{D12DDE76-C203-4047-9998-63900085B5E8}"/>
          </ac:spMkLst>
        </pc:spChg>
        <pc:spChg chg="add del">
          <ac:chgData name="Andrija Đokić" userId="70525a1869743307" providerId="LiveId" clId="{C3420962-3CEE-4A88-9A3D-8EC93E9E6CBC}" dt="2023-03-28T10:58:03.854" v="1167" actId="26606"/>
          <ac:spMkLst>
            <pc:docMk/>
            <pc:sldMk cId="3578193427" sldId="313"/>
            <ac:spMk id="23" creationId="{D4771268-CB57-404A-9271-370EB28F6090}"/>
          </ac:spMkLst>
        </pc:spChg>
        <pc:picChg chg="add del mod">
          <ac:chgData name="Andrija Đokić" userId="70525a1869743307" providerId="LiveId" clId="{C3420962-3CEE-4A88-9A3D-8EC93E9E6CBC}" dt="2023-03-27T07:42:49.398" v="438" actId="478"/>
          <ac:picMkLst>
            <pc:docMk/>
            <pc:sldMk cId="3578193427" sldId="313"/>
            <ac:picMk id="5" creationId="{ADE8F084-518D-C974-D8FC-2EAABC670EFA}"/>
          </ac:picMkLst>
        </pc:picChg>
        <pc:picChg chg="add mod">
          <ac:chgData name="Andrija Đokić" userId="70525a1869743307" providerId="LiveId" clId="{C3420962-3CEE-4A88-9A3D-8EC93E9E6CBC}" dt="2023-03-28T10:58:03.854" v="1167" actId="26606"/>
          <ac:picMkLst>
            <pc:docMk/>
            <pc:sldMk cId="3578193427" sldId="313"/>
            <ac:picMk id="9" creationId="{9098C086-C029-5755-E635-5ECC65737FB9}"/>
          </ac:picMkLst>
        </pc:picChg>
      </pc:sldChg>
      <pc:sldChg chg="modSp new mod">
        <pc:chgData name="Andrija Đokić" userId="70525a1869743307" providerId="LiveId" clId="{C3420962-3CEE-4A88-9A3D-8EC93E9E6CBC}" dt="2023-03-28T13:29:13.904" v="2209" actId="20577"/>
        <pc:sldMkLst>
          <pc:docMk/>
          <pc:sldMk cId="4015178357" sldId="315"/>
        </pc:sldMkLst>
        <pc:spChg chg="mod">
          <ac:chgData name="Andrija Đokić" userId="70525a1869743307" providerId="LiveId" clId="{C3420962-3CEE-4A88-9A3D-8EC93E9E6CBC}" dt="2023-03-28T13:29:13.904" v="2209" actId="20577"/>
          <ac:spMkLst>
            <pc:docMk/>
            <pc:sldMk cId="4015178357" sldId="315"/>
            <ac:spMk id="2" creationId="{E45A5828-7A33-287B-4FC1-7869D5F2C18B}"/>
          </ac:spMkLst>
        </pc:spChg>
        <pc:spChg chg="mod">
          <ac:chgData name="Andrija Đokić" userId="70525a1869743307" providerId="LiveId" clId="{C3420962-3CEE-4A88-9A3D-8EC93E9E6CBC}" dt="2023-03-27T07:59:10.633" v="676"/>
          <ac:spMkLst>
            <pc:docMk/>
            <pc:sldMk cId="4015178357" sldId="315"/>
            <ac:spMk id="3" creationId="{BBCE67E7-9C33-5628-AC7F-95C3760FC496}"/>
          </ac:spMkLst>
        </pc:spChg>
      </pc:sldChg>
      <pc:sldChg chg="modSp mod">
        <pc:chgData name="Andrija Đokić" userId="70525a1869743307" providerId="LiveId" clId="{C3420962-3CEE-4A88-9A3D-8EC93E9E6CBC}" dt="2023-03-28T13:01:37.054" v="1844" actId="20577"/>
        <pc:sldMkLst>
          <pc:docMk/>
          <pc:sldMk cId="4179815486" sldId="328"/>
        </pc:sldMkLst>
        <pc:spChg chg="mod">
          <ac:chgData name="Andrija Đokić" userId="70525a1869743307" providerId="LiveId" clId="{C3420962-3CEE-4A88-9A3D-8EC93E9E6CBC}" dt="2023-03-28T13:01:37.054" v="1844" actId="20577"/>
          <ac:spMkLst>
            <pc:docMk/>
            <pc:sldMk cId="4179815486" sldId="328"/>
            <ac:spMk id="3" creationId="{8DBB0596-BCCE-1C56-B209-21746A9416DE}"/>
          </ac:spMkLst>
        </pc:spChg>
      </pc:sldChg>
      <pc:sldChg chg="addSp delSp modSp new mod setBg">
        <pc:chgData name="Andrija Đokić" userId="70525a1869743307" providerId="LiveId" clId="{C3420962-3CEE-4A88-9A3D-8EC93E9E6CBC}" dt="2023-03-28T13:43:57.560" v="2728" actId="20577"/>
        <pc:sldMkLst>
          <pc:docMk/>
          <pc:sldMk cId="1733549765" sldId="330"/>
        </pc:sldMkLst>
        <pc:spChg chg="mod ord">
          <ac:chgData name="Andrija Đokić" userId="70525a1869743307" providerId="LiveId" clId="{C3420962-3CEE-4A88-9A3D-8EC93E9E6CBC}" dt="2023-03-28T13:13:32.393" v="1939" actId="14100"/>
          <ac:spMkLst>
            <pc:docMk/>
            <pc:sldMk cId="1733549765" sldId="330"/>
            <ac:spMk id="2" creationId="{559428CD-AEA8-8B90-2891-1B104DDDD009}"/>
          </ac:spMkLst>
        </pc:spChg>
        <pc:spChg chg="mod">
          <ac:chgData name="Andrija Đokić" userId="70525a1869743307" providerId="LiveId" clId="{C3420962-3CEE-4A88-9A3D-8EC93E9E6CBC}" dt="2023-03-28T13:43:57.560" v="2728" actId="20577"/>
          <ac:spMkLst>
            <pc:docMk/>
            <pc:sldMk cId="1733549765" sldId="330"/>
            <ac:spMk id="3" creationId="{A2FAFE46-165D-60D0-3CDA-5D81C77D6E02}"/>
          </ac:spMkLst>
        </pc:spChg>
        <pc:spChg chg="add del">
          <ac:chgData name="Andrija Đokić" userId="70525a1869743307" providerId="LiveId" clId="{C3420962-3CEE-4A88-9A3D-8EC93E9E6CBC}" dt="2023-03-28T13:13:18.763" v="1926" actId="26606"/>
          <ac:spMkLst>
            <pc:docMk/>
            <pc:sldMk cId="1733549765" sldId="330"/>
            <ac:spMk id="10" creationId="{F13C74B1-5B17-4795-BED0-7140497B445A}"/>
          </ac:spMkLst>
        </pc:spChg>
        <pc:spChg chg="add del">
          <ac:chgData name="Andrija Đokić" userId="70525a1869743307" providerId="LiveId" clId="{C3420962-3CEE-4A88-9A3D-8EC93E9E6CBC}" dt="2023-03-28T13:13:18.763" v="1926" actId="26606"/>
          <ac:spMkLst>
            <pc:docMk/>
            <pc:sldMk cId="1733549765" sldId="330"/>
            <ac:spMk id="12" creationId="{D4974D33-8DC5-464E-8C6D-BE58F0669C17}"/>
          </ac:spMkLst>
        </pc:spChg>
        <pc:spChg chg="add del">
          <ac:chgData name="Andrija Đokić" userId="70525a1869743307" providerId="LiveId" clId="{C3420962-3CEE-4A88-9A3D-8EC93E9E6CBC}" dt="2023-03-28T13:13:20.091" v="1928" actId="26606"/>
          <ac:spMkLst>
            <pc:docMk/>
            <pc:sldMk cId="1733549765" sldId="330"/>
            <ac:spMk id="14" creationId="{C0BDBCD2-E081-43AB-9119-C55465E59757}"/>
          </ac:spMkLst>
        </pc:spChg>
        <pc:spChg chg="add del">
          <ac:chgData name="Andrija Đokić" userId="70525a1869743307" providerId="LiveId" clId="{C3420962-3CEE-4A88-9A3D-8EC93E9E6CBC}" dt="2023-03-28T13:13:20.091" v="1928" actId="26606"/>
          <ac:spMkLst>
            <pc:docMk/>
            <pc:sldMk cId="1733549765" sldId="330"/>
            <ac:spMk id="15" creationId="{0288C6B4-AFC3-407F-A595-EFFD38D4CCAF}"/>
          </ac:spMkLst>
        </pc:spChg>
        <pc:spChg chg="add del">
          <ac:chgData name="Andrija Đokić" userId="70525a1869743307" providerId="LiveId" clId="{C3420962-3CEE-4A88-9A3D-8EC93E9E6CBC}" dt="2023-03-28T13:13:20.091" v="1928" actId="26606"/>
          <ac:spMkLst>
            <pc:docMk/>
            <pc:sldMk cId="1733549765" sldId="330"/>
            <ac:spMk id="16" creationId="{98E79BE4-34FE-485A-98A5-92CE8F7C4743}"/>
          </ac:spMkLst>
        </pc:spChg>
        <pc:spChg chg="add del">
          <ac:chgData name="Andrija Đokić" userId="70525a1869743307" providerId="LiveId" clId="{C3420962-3CEE-4A88-9A3D-8EC93E9E6CBC}" dt="2023-03-28T13:13:20.091" v="1928" actId="26606"/>
          <ac:spMkLst>
            <pc:docMk/>
            <pc:sldMk cId="1733549765" sldId="330"/>
            <ac:spMk id="17" creationId="{CF236821-17FE-429B-8D2C-08E13A64EA40}"/>
          </ac:spMkLst>
        </pc:spChg>
        <pc:spChg chg="add del">
          <ac:chgData name="Andrija Đokić" userId="70525a1869743307" providerId="LiveId" clId="{C3420962-3CEE-4A88-9A3D-8EC93E9E6CBC}" dt="2023-03-28T13:13:20.091" v="1928" actId="26606"/>
          <ac:spMkLst>
            <pc:docMk/>
            <pc:sldMk cId="1733549765" sldId="330"/>
            <ac:spMk id="18" creationId="{7A5F0580-5EE9-419F-96EE-B6529EF6E7D0}"/>
          </ac:spMkLst>
        </pc:spChg>
        <pc:spChg chg="add del">
          <ac:chgData name="Andrija Đokić" userId="70525a1869743307" providerId="LiveId" clId="{C3420962-3CEE-4A88-9A3D-8EC93E9E6CBC}" dt="2023-03-28T13:13:20.790" v="1930" actId="26606"/>
          <ac:spMkLst>
            <pc:docMk/>
            <pc:sldMk cId="1733549765" sldId="330"/>
            <ac:spMk id="20" creationId="{2B97F24A-32CE-4C1C-A50D-3016B394DCFB}"/>
          </ac:spMkLst>
        </pc:spChg>
        <pc:spChg chg="add del">
          <ac:chgData name="Andrija Đokić" userId="70525a1869743307" providerId="LiveId" clId="{C3420962-3CEE-4A88-9A3D-8EC93E9E6CBC}" dt="2023-03-28T13:13:20.790" v="1930" actId="26606"/>
          <ac:spMkLst>
            <pc:docMk/>
            <pc:sldMk cId="1733549765" sldId="330"/>
            <ac:spMk id="21" creationId="{CD8B4F24-440B-49E9-B85D-733523DC064B}"/>
          </ac:spMkLst>
        </pc:spChg>
        <pc:spChg chg="add del">
          <ac:chgData name="Andrija Đokić" userId="70525a1869743307" providerId="LiveId" clId="{C3420962-3CEE-4A88-9A3D-8EC93E9E6CBC}" dt="2023-03-28T13:13:22.627" v="1932" actId="26606"/>
          <ac:spMkLst>
            <pc:docMk/>
            <pc:sldMk cId="1733549765" sldId="330"/>
            <ac:spMk id="23" creationId="{0288C6B4-AFC3-407F-A595-EFFD38D4CCAF}"/>
          </ac:spMkLst>
        </pc:spChg>
        <pc:spChg chg="add del">
          <ac:chgData name="Andrija Đokić" userId="70525a1869743307" providerId="LiveId" clId="{C3420962-3CEE-4A88-9A3D-8EC93E9E6CBC}" dt="2023-03-28T13:13:22.627" v="1932" actId="26606"/>
          <ac:spMkLst>
            <pc:docMk/>
            <pc:sldMk cId="1733549765" sldId="330"/>
            <ac:spMk id="24" creationId="{CF236821-17FE-429B-8D2C-08E13A64EA40}"/>
          </ac:spMkLst>
        </pc:spChg>
        <pc:spChg chg="add del">
          <ac:chgData name="Andrija Đokić" userId="70525a1869743307" providerId="LiveId" clId="{C3420962-3CEE-4A88-9A3D-8EC93E9E6CBC}" dt="2023-03-28T13:13:22.627" v="1932" actId="26606"/>
          <ac:spMkLst>
            <pc:docMk/>
            <pc:sldMk cId="1733549765" sldId="330"/>
            <ac:spMk id="25" creationId="{C0BDBCD2-E081-43AB-9119-C55465E59757}"/>
          </ac:spMkLst>
        </pc:spChg>
        <pc:spChg chg="add del">
          <ac:chgData name="Andrija Đokić" userId="70525a1869743307" providerId="LiveId" clId="{C3420962-3CEE-4A88-9A3D-8EC93E9E6CBC}" dt="2023-03-28T13:13:22.627" v="1932" actId="26606"/>
          <ac:spMkLst>
            <pc:docMk/>
            <pc:sldMk cId="1733549765" sldId="330"/>
            <ac:spMk id="26" creationId="{98E79BE4-34FE-485A-98A5-92CE8F7C4743}"/>
          </ac:spMkLst>
        </pc:spChg>
        <pc:spChg chg="add del">
          <ac:chgData name="Andrija Đokić" userId="70525a1869743307" providerId="LiveId" clId="{C3420962-3CEE-4A88-9A3D-8EC93E9E6CBC}" dt="2023-03-28T13:13:22.627" v="1932" actId="26606"/>
          <ac:spMkLst>
            <pc:docMk/>
            <pc:sldMk cId="1733549765" sldId="330"/>
            <ac:spMk id="27" creationId="{7A5F0580-5EE9-419F-96EE-B6529EF6E7D0}"/>
          </ac:spMkLst>
        </pc:spChg>
        <pc:spChg chg="add del">
          <ac:chgData name="Andrija Đokić" userId="70525a1869743307" providerId="LiveId" clId="{C3420962-3CEE-4A88-9A3D-8EC93E9E6CBC}" dt="2023-03-28T13:13:23.476" v="1934" actId="26606"/>
          <ac:spMkLst>
            <pc:docMk/>
            <pc:sldMk cId="1733549765" sldId="330"/>
            <ac:spMk id="29" creationId="{DBC6133C-0615-4CE4-9132-37E609A9BDFA}"/>
          </ac:spMkLst>
        </pc:spChg>
        <pc:spChg chg="add del">
          <ac:chgData name="Andrija Đokić" userId="70525a1869743307" providerId="LiveId" clId="{C3420962-3CEE-4A88-9A3D-8EC93E9E6CBC}" dt="2023-03-28T13:13:23.476" v="1934" actId="26606"/>
          <ac:spMkLst>
            <pc:docMk/>
            <pc:sldMk cId="1733549765" sldId="330"/>
            <ac:spMk id="30" creationId="{169CC832-2974-4E8D-90ED-3E2941BA7336}"/>
          </ac:spMkLst>
        </pc:spChg>
        <pc:spChg chg="add del">
          <ac:chgData name="Andrija Đokić" userId="70525a1869743307" providerId="LiveId" clId="{C3420962-3CEE-4A88-9A3D-8EC93E9E6CBC}" dt="2023-03-28T13:13:23.476" v="1934" actId="26606"/>
          <ac:spMkLst>
            <pc:docMk/>
            <pc:sldMk cId="1733549765" sldId="330"/>
            <ac:spMk id="31" creationId="{55222F96-971A-4F90-B841-6BAB416C7AC1}"/>
          </ac:spMkLst>
        </pc:spChg>
        <pc:spChg chg="add del">
          <ac:chgData name="Andrija Đokić" userId="70525a1869743307" providerId="LiveId" clId="{C3420962-3CEE-4A88-9A3D-8EC93E9E6CBC}" dt="2023-03-28T13:13:23.476" v="1934" actId="26606"/>
          <ac:spMkLst>
            <pc:docMk/>
            <pc:sldMk cId="1733549765" sldId="330"/>
            <ac:spMk id="32" creationId="{08980754-6F4B-43C9-B9BE-127B6BED6586}"/>
          </ac:spMkLst>
        </pc:spChg>
        <pc:spChg chg="add del">
          <ac:chgData name="Andrija Đokić" userId="70525a1869743307" providerId="LiveId" clId="{C3420962-3CEE-4A88-9A3D-8EC93E9E6CBC}" dt="2023-03-28T13:13:23.476" v="1934" actId="26606"/>
          <ac:spMkLst>
            <pc:docMk/>
            <pc:sldMk cId="1733549765" sldId="330"/>
            <ac:spMk id="33" creationId="{2C1BBA94-3F40-40AA-8BB9-E69E25E537C1}"/>
          </ac:spMkLst>
        </pc:spChg>
        <pc:spChg chg="add del">
          <ac:chgData name="Andrija Đokić" userId="70525a1869743307" providerId="LiveId" clId="{C3420962-3CEE-4A88-9A3D-8EC93E9E6CBC}" dt="2023-03-28T13:13:26.157" v="1936" actId="26606"/>
          <ac:spMkLst>
            <pc:docMk/>
            <pc:sldMk cId="1733549765" sldId="330"/>
            <ac:spMk id="35" creationId="{2B97F24A-32CE-4C1C-A50D-3016B394DCFB}"/>
          </ac:spMkLst>
        </pc:spChg>
        <pc:spChg chg="add del">
          <ac:chgData name="Andrija Đokić" userId="70525a1869743307" providerId="LiveId" clId="{C3420962-3CEE-4A88-9A3D-8EC93E9E6CBC}" dt="2023-03-28T13:13:26.157" v="1936" actId="26606"/>
          <ac:spMkLst>
            <pc:docMk/>
            <pc:sldMk cId="1733549765" sldId="330"/>
            <ac:spMk id="36" creationId="{6357EC4F-235E-4222-A36F-C7878ACE37F2}"/>
          </ac:spMkLst>
        </pc:spChg>
        <pc:picChg chg="add mod">
          <ac:chgData name="Andrija Đokić" userId="70525a1869743307" providerId="LiveId" clId="{C3420962-3CEE-4A88-9A3D-8EC93E9E6CBC}" dt="2023-03-28T13:13:37.568" v="1941" actId="14100"/>
          <ac:picMkLst>
            <pc:docMk/>
            <pc:sldMk cId="1733549765" sldId="330"/>
            <ac:picMk id="5" creationId="{8B67B98A-E0EE-5D37-0ADF-201F5451919E}"/>
          </ac:picMkLst>
        </pc:picChg>
      </pc:sldChg>
      <pc:sldChg chg="addSp delSp modSp new mod">
        <pc:chgData name="Andrija Đokić" userId="70525a1869743307" providerId="LiveId" clId="{C3420962-3CEE-4A88-9A3D-8EC93E9E6CBC}" dt="2023-03-28T13:49:03.162" v="3026" actId="1035"/>
        <pc:sldMkLst>
          <pc:docMk/>
          <pc:sldMk cId="2535316305" sldId="334"/>
        </pc:sldMkLst>
        <pc:spChg chg="del">
          <ac:chgData name="Andrija Đokić" userId="70525a1869743307" providerId="LiveId" clId="{C3420962-3CEE-4A88-9A3D-8EC93E9E6CBC}" dt="2023-03-28T13:39:31.482" v="2500" actId="478"/>
          <ac:spMkLst>
            <pc:docMk/>
            <pc:sldMk cId="2535316305" sldId="334"/>
            <ac:spMk id="2" creationId="{D4AA1E67-E4F4-D4E3-1714-B1418DFC4AEB}"/>
          </ac:spMkLst>
        </pc:spChg>
        <pc:spChg chg="mod">
          <ac:chgData name="Andrija Đokić" userId="70525a1869743307" providerId="LiveId" clId="{C3420962-3CEE-4A88-9A3D-8EC93E9E6CBC}" dt="2023-03-28T13:40:16.208" v="2519"/>
          <ac:spMkLst>
            <pc:docMk/>
            <pc:sldMk cId="2535316305" sldId="334"/>
            <ac:spMk id="3" creationId="{48CE35E1-3F18-B8B6-3549-2920059A20BD}"/>
          </ac:spMkLst>
        </pc:spChg>
        <pc:spChg chg="add del mod">
          <ac:chgData name="Andrija Đokić" userId="70525a1869743307" providerId="LiveId" clId="{C3420962-3CEE-4A88-9A3D-8EC93E9E6CBC}" dt="2023-03-28T13:40:00.137" v="2513" actId="478"/>
          <ac:spMkLst>
            <pc:docMk/>
            <pc:sldMk cId="2535316305" sldId="334"/>
            <ac:spMk id="4" creationId="{3A157C7A-B3EC-9FB7-6604-1AC47DF5B418}"/>
          </ac:spMkLst>
        </pc:spChg>
        <pc:spChg chg="add mod">
          <ac:chgData name="Andrija Đokić" userId="70525a1869743307" providerId="LiveId" clId="{C3420962-3CEE-4A88-9A3D-8EC93E9E6CBC}" dt="2023-03-28T13:39:04.624" v="2492"/>
          <ac:spMkLst>
            <pc:docMk/>
            <pc:sldMk cId="2535316305" sldId="334"/>
            <ac:spMk id="6" creationId="{A9CFC44E-B8DD-2AAE-48A8-F31B3A94A2EB}"/>
          </ac:spMkLst>
        </pc:spChg>
        <pc:spChg chg="add mod">
          <ac:chgData name="Andrija Đokić" userId="70525a1869743307" providerId="LiveId" clId="{C3420962-3CEE-4A88-9A3D-8EC93E9E6CBC}" dt="2023-03-28T13:41:09.479" v="2544" actId="20577"/>
          <ac:spMkLst>
            <pc:docMk/>
            <pc:sldMk cId="2535316305" sldId="334"/>
            <ac:spMk id="7" creationId="{3AEE026C-351C-8BF8-F816-983132AD63E8}"/>
          </ac:spMkLst>
        </pc:spChg>
        <pc:spChg chg="add del mod">
          <ac:chgData name="Andrija Đokić" userId="70525a1869743307" providerId="LiveId" clId="{C3420962-3CEE-4A88-9A3D-8EC93E9E6CBC}" dt="2023-03-28T13:39:16.955" v="2498"/>
          <ac:spMkLst>
            <pc:docMk/>
            <pc:sldMk cId="2535316305" sldId="334"/>
            <ac:spMk id="8" creationId="{1642051D-37D0-5574-3DBB-47C4B42033ED}"/>
          </ac:spMkLst>
        </pc:spChg>
        <pc:spChg chg="add del mod">
          <ac:chgData name="Andrija Đokić" userId="70525a1869743307" providerId="LiveId" clId="{C3420962-3CEE-4A88-9A3D-8EC93E9E6CBC}" dt="2023-03-28T13:39:16.955" v="2498"/>
          <ac:spMkLst>
            <pc:docMk/>
            <pc:sldMk cId="2535316305" sldId="334"/>
            <ac:spMk id="10" creationId="{571B8A65-70BC-92A6-D675-D9E566281E53}"/>
          </ac:spMkLst>
        </pc:spChg>
        <pc:spChg chg="add del mod">
          <ac:chgData name="Andrija Đokić" userId="70525a1869743307" providerId="LiveId" clId="{C3420962-3CEE-4A88-9A3D-8EC93E9E6CBC}" dt="2023-03-28T13:39:16.955" v="2498"/>
          <ac:spMkLst>
            <pc:docMk/>
            <pc:sldMk cId="2535316305" sldId="334"/>
            <ac:spMk id="11" creationId="{6EDFE22D-6508-FD8E-3D14-20C123C73FB0}"/>
          </ac:spMkLst>
        </pc:spChg>
        <pc:spChg chg="add del mod">
          <ac:chgData name="Andrija Đokić" userId="70525a1869743307" providerId="LiveId" clId="{C3420962-3CEE-4A88-9A3D-8EC93E9E6CBC}" dt="2023-03-28T13:39:16.828" v="2497"/>
          <ac:spMkLst>
            <pc:docMk/>
            <pc:sldMk cId="2535316305" sldId="334"/>
            <ac:spMk id="12" creationId="{EE089436-40FD-ACA0-E064-C63FA2CDCEE8}"/>
          </ac:spMkLst>
        </pc:spChg>
        <pc:spChg chg="add del mod">
          <ac:chgData name="Andrija Đokić" userId="70525a1869743307" providerId="LiveId" clId="{C3420962-3CEE-4A88-9A3D-8EC93E9E6CBC}" dt="2023-03-28T13:39:16.828" v="2497"/>
          <ac:spMkLst>
            <pc:docMk/>
            <pc:sldMk cId="2535316305" sldId="334"/>
            <ac:spMk id="14" creationId="{2894AD39-CDD1-5CF5-9669-63645BB0CAF4}"/>
          </ac:spMkLst>
        </pc:spChg>
        <pc:spChg chg="add del mod">
          <ac:chgData name="Andrija Đokić" userId="70525a1869743307" providerId="LiveId" clId="{C3420962-3CEE-4A88-9A3D-8EC93E9E6CBC}" dt="2023-03-28T13:39:16.828" v="2497"/>
          <ac:spMkLst>
            <pc:docMk/>
            <pc:sldMk cId="2535316305" sldId="334"/>
            <ac:spMk id="15" creationId="{BF0CD3F0-43ED-588A-24EF-8745E08CFD8B}"/>
          </ac:spMkLst>
        </pc:spChg>
        <pc:spChg chg="add del mod">
          <ac:chgData name="Andrija Đokić" userId="70525a1869743307" providerId="LiveId" clId="{C3420962-3CEE-4A88-9A3D-8EC93E9E6CBC}" dt="2023-03-28T13:39:16.730" v="2496"/>
          <ac:spMkLst>
            <pc:docMk/>
            <pc:sldMk cId="2535316305" sldId="334"/>
            <ac:spMk id="16" creationId="{0914A641-5BB3-E62B-3DF8-88607A90C76A}"/>
          </ac:spMkLst>
        </pc:spChg>
        <pc:spChg chg="add del mod">
          <ac:chgData name="Andrija Đokić" userId="70525a1869743307" providerId="LiveId" clId="{C3420962-3CEE-4A88-9A3D-8EC93E9E6CBC}" dt="2023-03-28T13:39:16.730" v="2496"/>
          <ac:spMkLst>
            <pc:docMk/>
            <pc:sldMk cId="2535316305" sldId="334"/>
            <ac:spMk id="18" creationId="{AA94A360-4A07-47F2-8152-F70879AF81DC}"/>
          </ac:spMkLst>
        </pc:spChg>
        <pc:spChg chg="add del mod">
          <ac:chgData name="Andrija Đokić" userId="70525a1869743307" providerId="LiveId" clId="{C3420962-3CEE-4A88-9A3D-8EC93E9E6CBC}" dt="2023-03-28T13:39:16.730" v="2496"/>
          <ac:spMkLst>
            <pc:docMk/>
            <pc:sldMk cId="2535316305" sldId="334"/>
            <ac:spMk id="19" creationId="{0299E85A-31BA-759A-3E70-ED4A6F6262C2}"/>
          </ac:spMkLst>
        </pc:spChg>
        <pc:picChg chg="add del mod">
          <ac:chgData name="Andrija Đokić" userId="70525a1869743307" providerId="LiveId" clId="{C3420962-3CEE-4A88-9A3D-8EC93E9E6CBC}" dt="2023-03-28T13:40:29.216" v="2523" actId="478"/>
          <ac:picMkLst>
            <pc:docMk/>
            <pc:sldMk cId="2535316305" sldId="334"/>
            <ac:picMk id="5" creationId="{5728609C-4605-CE76-A0B9-F2ECD5821063}"/>
          </ac:picMkLst>
        </pc:picChg>
        <pc:picChg chg="add del mod">
          <ac:chgData name="Andrija Đokić" userId="70525a1869743307" providerId="LiveId" clId="{C3420962-3CEE-4A88-9A3D-8EC93E9E6CBC}" dt="2023-03-28T13:39:16.955" v="2498"/>
          <ac:picMkLst>
            <pc:docMk/>
            <pc:sldMk cId="2535316305" sldId="334"/>
            <ac:picMk id="9" creationId="{9E27DBA3-7A79-D524-1889-68AC9C7A2A3F}"/>
          </ac:picMkLst>
        </pc:picChg>
        <pc:picChg chg="add del mod">
          <ac:chgData name="Andrija Đokić" userId="70525a1869743307" providerId="LiveId" clId="{C3420962-3CEE-4A88-9A3D-8EC93E9E6CBC}" dt="2023-03-28T13:39:16.828" v="2497"/>
          <ac:picMkLst>
            <pc:docMk/>
            <pc:sldMk cId="2535316305" sldId="334"/>
            <ac:picMk id="13" creationId="{08403C5C-D8DF-D3F5-B7D6-A600D7D3A020}"/>
          </ac:picMkLst>
        </pc:picChg>
        <pc:picChg chg="add del mod">
          <ac:chgData name="Andrija Đokić" userId="70525a1869743307" providerId="LiveId" clId="{C3420962-3CEE-4A88-9A3D-8EC93E9E6CBC}" dt="2023-03-28T13:39:16.730" v="2496"/>
          <ac:picMkLst>
            <pc:docMk/>
            <pc:sldMk cId="2535316305" sldId="334"/>
            <ac:picMk id="17" creationId="{002DB245-0A49-BE40-6107-E49F042E40B9}"/>
          </ac:picMkLst>
        </pc:picChg>
        <pc:picChg chg="add mod">
          <ac:chgData name="Andrija Đokić" userId="70525a1869743307" providerId="LiveId" clId="{C3420962-3CEE-4A88-9A3D-8EC93E9E6CBC}" dt="2023-03-28T13:49:03.162" v="3026" actId="1035"/>
          <ac:picMkLst>
            <pc:docMk/>
            <pc:sldMk cId="2535316305" sldId="334"/>
            <ac:picMk id="21" creationId="{8FEB3199-A49C-67B4-0859-ECC976C33591}"/>
          </ac:picMkLst>
        </pc:picChg>
      </pc:sldChg>
      <pc:sldChg chg="modSp new mod">
        <pc:chgData name="Andrija Đokić" userId="70525a1869743307" providerId="LiveId" clId="{C3420962-3CEE-4A88-9A3D-8EC93E9E6CBC}" dt="2023-03-28T13:49:40.605" v="3050" actId="20577"/>
        <pc:sldMkLst>
          <pc:docMk/>
          <pc:sldMk cId="384642430" sldId="335"/>
        </pc:sldMkLst>
        <pc:spChg chg="mod">
          <ac:chgData name="Andrija Đokić" userId="70525a1869743307" providerId="LiveId" clId="{C3420962-3CEE-4A88-9A3D-8EC93E9E6CBC}" dt="2023-03-28T13:49:40.605" v="3050" actId="20577"/>
          <ac:spMkLst>
            <pc:docMk/>
            <pc:sldMk cId="384642430" sldId="335"/>
            <ac:spMk id="2" creationId="{01D30031-24EC-C7C0-A52A-BBD807FAA410}"/>
          </ac:spMkLst>
        </pc:spChg>
        <pc:spChg chg="mod">
          <ac:chgData name="Andrija Đokić" userId="70525a1869743307" providerId="LiveId" clId="{C3420962-3CEE-4A88-9A3D-8EC93E9E6CBC}" dt="2023-03-28T13:41:20.734" v="2546"/>
          <ac:spMkLst>
            <pc:docMk/>
            <pc:sldMk cId="384642430" sldId="335"/>
            <ac:spMk id="3" creationId="{9E2F85FA-89D4-CD46-E329-A525B41B45BE}"/>
          </ac:spMkLst>
        </pc:spChg>
      </pc:sldChg>
      <pc:sldChg chg="modSp new mod">
        <pc:chgData name="Andrija Đokić" userId="70525a1869743307" providerId="LiveId" clId="{C3420962-3CEE-4A88-9A3D-8EC93E9E6CBC}" dt="2023-03-28T13:47:45.813" v="3024" actId="20577"/>
        <pc:sldMkLst>
          <pc:docMk/>
          <pc:sldMk cId="1751938401" sldId="336"/>
        </pc:sldMkLst>
        <pc:spChg chg="mod">
          <ac:chgData name="Andrija Đokić" userId="70525a1869743307" providerId="LiveId" clId="{C3420962-3CEE-4A88-9A3D-8EC93E9E6CBC}" dt="2023-03-28T13:47:45.813" v="3024" actId="20577"/>
          <ac:spMkLst>
            <pc:docMk/>
            <pc:sldMk cId="1751938401" sldId="336"/>
            <ac:spMk id="2" creationId="{820BD0C7-2F3F-2C77-7C40-67F560113A81}"/>
          </ac:spMkLst>
        </pc:spChg>
        <pc:spChg chg="mod">
          <ac:chgData name="Andrija Đokić" userId="70525a1869743307" providerId="LiveId" clId="{C3420962-3CEE-4A88-9A3D-8EC93E9E6CBC}" dt="2023-03-28T13:44:22.403" v="2768" actId="20577"/>
          <ac:spMkLst>
            <pc:docMk/>
            <pc:sldMk cId="1751938401" sldId="336"/>
            <ac:spMk id="3" creationId="{95B91F6F-CDB5-EAF4-DB48-D832A853BDD5}"/>
          </ac:spMkLst>
        </pc:spChg>
      </pc:sldChg>
    </pc:docChg>
  </pc:docChgLst>
  <pc:docChgLst>
    <pc:chgData name="Kemal Önen" userId="3c9c56e8327bd642" providerId="LiveId" clId="{67721404-2EB4-4C03-8877-36EEB9C7E960}"/>
    <pc:docChg chg="undo redo custSel addSld delSld modSld">
      <pc:chgData name="Kemal Önen" userId="3c9c56e8327bd642" providerId="LiveId" clId="{67721404-2EB4-4C03-8877-36EEB9C7E960}" dt="2022-07-21T11:48:47.030" v="2180" actId="2696"/>
      <pc:docMkLst>
        <pc:docMk/>
      </pc:docMkLst>
      <pc:sldChg chg="addSp delSp modSp mod delAnim">
        <pc:chgData name="Kemal Önen" userId="3c9c56e8327bd642" providerId="LiveId" clId="{67721404-2EB4-4C03-8877-36EEB9C7E960}" dt="2022-07-14T07:38:06.277" v="1756" actId="1076"/>
        <pc:sldMkLst>
          <pc:docMk/>
          <pc:sldMk cId="1877565840" sldId="289"/>
        </pc:sldMkLst>
        <pc:spChg chg="add del mod">
          <ac:chgData name="Kemal Önen" userId="3c9c56e8327bd642" providerId="LiveId" clId="{67721404-2EB4-4C03-8877-36EEB9C7E960}" dt="2022-07-13T14:35:47.724" v="115" actId="21"/>
          <ac:spMkLst>
            <pc:docMk/>
            <pc:sldMk cId="1877565840" sldId="289"/>
            <ac:spMk id="2" creationId="{D8BA6A39-CEDD-0790-7ED2-5680C74C1FE8}"/>
          </ac:spMkLst>
        </pc:spChg>
        <pc:spChg chg="add mod">
          <ac:chgData name="Kemal Önen" userId="3c9c56e8327bd642" providerId="LiveId" clId="{67721404-2EB4-4C03-8877-36EEB9C7E960}" dt="2022-07-14T07:37:11.045" v="1750" actId="1076"/>
          <ac:spMkLst>
            <pc:docMk/>
            <pc:sldMk cId="1877565840" sldId="289"/>
            <ac:spMk id="3" creationId="{10BC8923-F381-D595-8F71-F8979BFB71F7}"/>
          </ac:spMkLst>
        </pc:spChg>
        <pc:spChg chg="del">
          <ac:chgData name="Kemal Önen" userId="3c9c56e8327bd642" providerId="LiveId" clId="{67721404-2EB4-4C03-8877-36EEB9C7E960}" dt="2022-07-13T14:33:01.473" v="6" actId="21"/>
          <ac:spMkLst>
            <pc:docMk/>
            <pc:sldMk cId="1877565840" sldId="289"/>
            <ac:spMk id="4" creationId="{BEAC339B-D141-4788-865C-EA5B41295E89}"/>
          </ac:spMkLst>
        </pc:spChg>
        <pc:spChg chg="mod">
          <ac:chgData name="Kemal Önen" userId="3c9c56e8327bd642" providerId="LiveId" clId="{67721404-2EB4-4C03-8877-36EEB9C7E960}" dt="2022-07-13T15:12:11.941" v="933" actId="20577"/>
          <ac:spMkLst>
            <pc:docMk/>
            <pc:sldMk cId="1877565840" sldId="289"/>
            <ac:spMk id="5" creationId="{8B1BABF4-DAF9-4AE1-93C9-0EB5D1AD179D}"/>
          </ac:spMkLst>
        </pc:spChg>
        <pc:spChg chg="del">
          <ac:chgData name="Kemal Önen" userId="3c9c56e8327bd642" providerId="LiveId" clId="{67721404-2EB4-4C03-8877-36EEB9C7E960}" dt="2022-07-13T14:34:11.948" v="64" actId="21"/>
          <ac:spMkLst>
            <pc:docMk/>
            <pc:sldMk cId="1877565840" sldId="289"/>
            <ac:spMk id="7" creationId="{3722569F-CB51-47C3-AF0B-49EC58A1ABE3}"/>
          </ac:spMkLst>
        </pc:spChg>
        <pc:spChg chg="add del mod">
          <ac:chgData name="Kemal Önen" userId="3c9c56e8327bd642" providerId="LiveId" clId="{67721404-2EB4-4C03-8877-36EEB9C7E960}" dt="2022-07-14T07:12:48.108" v="1610" actId="21"/>
          <ac:spMkLst>
            <pc:docMk/>
            <pc:sldMk cId="1877565840" sldId="289"/>
            <ac:spMk id="8" creationId="{42810255-0883-C349-DE6D-8F752EB22935}"/>
          </ac:spMkLst>
        </pc:spChg>
        <pc:spChg chg="add mod">
          <ac:chgData name="Kemal Önen" userId="3c9c56e8327bd642" providerId="LiveId" clId="{67721404-2EB4-4C03-8877-36EEB9C7E960}" dt="2022-07-14T07:38:06.277" v="1756" actId="1076"/>
          <ac:spMkLst>
            <pc:docMk/>
            <pc:sldMk cId="1877565840" sldId="289"/>
            <ac:spMk id="13" creationId="{857B592D-9303-977D-E155-1712C4F00B17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22" creationId="{D085DB2C-2B88-4E66-924B-056B0E39C590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26" creationId="{038C57EF-AC82-40B1-B6AA-ED03CBCAB0B1}"/>
          </ac:spMkLst>
        </pc:spChg>
        <pc:spChg chg="add mod">
          <ac:chgData name="Kemal Önen" userId="3c9c56e8327bd642" providerId="LiveId" clId="{67721404-2EB4-4C03-8877-36EEB9C7E960}" dt="2022-07-14T07:37:11.045" v="1750" actId="1076"/>
          <ac:spMkLst>
            <pc:docMk/>
            <pc:sldMk cId="1877565840" sldId="289"/>
            <ac:spMk id="27" creationId="{EF7DA9B4-FCA9-3755-7748-DC46EFC6042F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28" creationId="{DD51365D-8962-4DF3-885F-A424EC1954AB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29" creationId="{1F0F0457-1B2B-42A3-BEC8-813B31F6F2FB}"/>
          </ac:spMkLst>
        </pc:spChg>
        <pc:spChg chg="del">
          <ac:chgData name="Kemal Önen" userId="3c9c56e8327bd642" providerId="LiveId" clId="{67721404-2EB4-4C03-8877-36EEB9C7E960}" dt="2022-07-13T14:32:47.146" v="1" actId="21"/>
          <ac:spMkLst>
            <pc:docMk/>
            <pc:sldMk cId="1877565840" sldId="289"/>
            <ac:spMk id="30" creationId="{3D5F0149-3AFD-4A2D-A5A6-0918BBDC4DC7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2" creationId="{1CD96BDE-8A25-4D0C-A852-7EE52445A1CB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3" creationId="{C211E4D2-9F64-437D-8F12-95F110FAB829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4" creationId="{E1E53D75-E906-47E5-9BF6-295803CB767E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5" creationId="{074C33B6-992D-4086-A84B-4F7BBBF5A346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6" creationId="{4BD6CA9C-C101-47B9-997F-7AD05C82B836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7" creationId="{C6E933AA-29EB-4745-8A83-B604168DD761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8" creationId="{642EDE1D-256F-4992-BCCD-04FED765593F}"/>
          </ac:spMkLst>
        </pc:spChg>
        <pc:spChg chg="del">
          <ac:chgData name="Kemal Önen" userId="3c9c56e8327bd642" providerId="LiveId" clId="{67721404-2EB4-4C03-8877-36EEB9C7E960}" dt="2022-07-13T14:34:08.323" v="63" actId="21"/>
          <ac:spMkLst>
            <pc:docMk/>
            <pc:sldMk cId="1877565840" sldId="289"/>
            <ac:spMk id="39" creationId="{B5270A7C-4312-4CEA-BD2A-18B340F83341}"/>
          </ac:spMkLst>
        </pc:spChg>
        <pc:graphicFrameChg chg="add mod modGraphic">
          <ac:chgData name="Kemal Önen" userId="3c9c56e8327bd642" providerId="LiveId" clId="{67721404-2EB4-4C03-8877-36EEB9C7E960}" dt="2022-07-14T07:37:11.045" v="1750" actId="1076"/>
          <ac:graphicFrameMkLst>
            <pc:docMk/>
            <pc:sldMk cId="1877565840" sldId="289"/>
            <ac:graphicFrameMk id="23" creationId="{F1F91599-B801-A7EB-622C-877267176B30}"/>
          </ac:graphicFrameMkLst>
        </pc:graphicFrameChg>
        <pc:graphicFrameChg chg="add del mod modGraphic">
          <ac:chgData name="Kemal Önen" userId="3c9c56e8327bd642" providerId="LiveId" clId="{67721404-2EB4-4C03-8877-36EEB9C7E960}" dt="2022-07-14T07:06:54.822" v="1552" actId="21"/>
          <ac:graphicFrameMkLst>
            <pc:docMk/>
            <pc:sldMk cId="1877565840" sldId="289"/>
            <ac:graphicFrameMk id="24" creationId="{AF6E1092-0AED-0A60-80B5-E4EE472104D6}"/>
          </ac:graphicFrameMkLst>
        </pc:graphicFrameChg>
        <pc:picChg chg="del">
          <ac:chgData name="Kemal Önen" userId="3c9c56e8327bd642" providerId="LiveId" clId="{67721404-2EB4-4C03-8877-36EEB9C7E960}" dt="2022-07-13T14:32:53.868" v="3" actId="21"/>
          <ac:picMkLst>
            <pc:docMk/>
            <pc:sldMk cId="1877565840" sldId="289"/>
            <ac:picMk id="6" creationId="{E353176B-5187-49B6-B539-F66FF7CEC777}"/>
          </ac:picMkLst>
        </pc:picChg>
        <pc:picChg chg="add del">
          <ac:chgData name="Kemal Önen" userId="3c9c56e8327bd642" providerId="LiveId" clId="{67721404-2EB4-4C03-8877-36EEB9C7E960}" dt="2022-07-13T14:34:01.156" v="61" actId="21"/>
          <ac:picMkLst>
            <pc:docMk/>
            <pc:sldMk cId="1877565840" sldId="289"/>
            <ac:picMk id="10" creationId="{4F7E0B68-8B26-4028-B26F-3BDFF36B999F}"/>
          </ac:picMkLst>
        </pc:picChg>
        <pc:picChg chg="del">
          <ac:chgData name="Kemal Önen" userId="3c9c56e8327bd642" providerId="LiveId" clId="{67721404-2EB4-4C03-8877-36EEB9C7E960}" dt="2022-07-13T14:34:08.323" v="63" actId="21"/>
          <ac:picMkLst>
            <pc:docMk/>
            <pc:sldMk cId="1877565840" sldId="289"/>
            <ac:picMk id="12" creationId="{377F9A4A-C52D-4D7B-9D33-01A74B52697E}"/>
          </ac:picMkLst>
        </pc:picChg>
        <pc:picChg chg="del">
          <ac:chgData name="Kemal Önen" userId="3c9c56e8327bd642" providerId="LiveId" clId="{67721404-2EB4-4C03-8877-36EEB9C7E960}" dt="2022-07-13T14:32:45.386" v="0" actId="21"/>
          <ac:picMkLst>
            <pc:docMk/>
            <pc:sldMk cId="1877565840" sldId="289"/>
            <ac:picMk id="20" creationId="{F428FDBB-07A3-4AD3-B79D-8C346A5B40BC}"/>
          </ac:picMkLst>
        </pc:picChg>
        <pc:cxnChg chg="add mod">
          <ac:chgData name="Kemal Önen" userId="3c9c56e8327bd642" providerId="LiveId" clId="{67721404-2EB4-4C03-8877-36EEB9C7E960}" dt="2022-07-14T07:37:11.045" v="1750" actId="1076"/>
          <ac:cxnSpMkLst>
            <pc:docMk/>
            <pc:sldMk cId="1877565840" sldId="289"/>
            <ac:cxnSpMk id="11" creationId="{A23C880B-115C-C636-0541-941865C139B6}"/>
          </ac:cxnSpMkLst>
        </pc:cxnChg>
      </pc:sldChg>
      <pc:sldChg chg="del">
        <pc:chgData name="Kemal Önen" userId="3c9c56e8327bd642" providerId="LiveId" clId="{67721404-2EB4-4C03-8877-36EEB9C7E960}" dt="2022-07-13T14:32:52.229" v="2" actId="2696"/>
        <pc:sldMkLst>
          <pc:docMk/>
          <pc:sldMk cId="1245402587" sldId="290"/>
        </pc:sldMkLst>
      </pc:sldChg>
      <pc:sldChg chg="addSp delSp modSp add mod">
        <pc:chgData name="Kemal Önen" userId="3c9c56e8327bd642" providerId="LiveId" clId="{67721404-2EB4-4C03-8877-36EEB9C7E960}" dt="2022-07-21T07:39:17.685" v="1769" actId="22"/>
        <pc:sldMkLst>
          <pc:docMk/>
          <pc:sldMk cId="1726153873" sldId="290"/>
        </pc:sldMkLst>
        <pc:spChg chg="add del mod">
          <ac:chgData name="Kemal Önen" userId="3c9c56e8327bd642" providerId="LiveId" clId="{67721404-2EB4-4C03-8877-36EEB9C7E960}" dt="2022-07-14T07:37:47.718" v="1753" actId="1076"/>
          <ac:spMkLst>
            <pc:docMk/>
            <pc:sldMk cId="1726153873" sldId="290"/>
            <ac:spMk id="3" creationId="{10BC8923-F381-D595-8F71-F8979BFB71F7}"/>
          </ac:spMkLst>
        </pc:spChg>
        <pc:spChg chg="mod">
          <ac:chgData name="Kemal Önen" userId="3c9c56e8327bd642" providerId="LiveId" clId="{67721404-2EB4-4C03-8877-36EEB9C7E960}" dt="2022-07-14T07:39:10.711" v="1766" actId="20577"/>
          <ac:spMkLst>
            <pc:docMk/>
            <pc:sldMk cId="1726153873" sldId="290"/>
            <ac:spMk id="5" creationId="{8B1BABF4-DAF9-4AE1-93C9-0EB5D1AD179D}"/>
          </ac:spMkLst>
        </pc:spChg>
        <pc:spChg chg="add del mod">
          <ac:chgData name="Kemal Önen" userId="3c9c56e8327bd642" providerId="LiveId" clId="{67721404-2EB4-4C03-8877-36EEB9C7E960}" dt="2022-07-13T15:34:31.703" v="1368" actId="21"/>
          <ac:spMkLst>
            <pc:docMk/>
            <pc:sldMk cId="1726153873" sldId="290"/>
            <ac:spMk id="7" creationId="{FD0334D9-5F90-6FF3-D7F0-ABA6E371B821}"/>
          </ac:spMkLst>
        </pc:spChg>
        <pc:spChg chg="add del">
          <ac:chgData name="Kemal Önen" userId="3c9c56e8327bd642" providerId="LiveId" clId="{67721404-2EB4-4C03-8877-36EEB9C7E960}" dt="2022-07-21T07:39:17.685" v="1769" actId="22"/>
          <ac:spMkLst>
            <pc:docMk/>
            <pc:sldMk cId="1726153873" sldId="290"/>
            <ac:spMk id="9" creationId="{84F3D3D3-6CFF-8C88-F8DD-2A459194A73B}"/>
          </ac:spMkLst>
        </pc:spChg>
        <pc:spChg chg="add del mod">
          <ac:chgData name="Kemal Önen" userId="3c9c56e8327bd642" providerId="LiveId" clId="{67721404-2EB4-4C03-8877-36EEB9C7E960}" dt="2022-07-14T07:25:35.820" v="1715" actId="21"/>
          <ac:spMkLst>
            <pc:docMk/>
            <pc:sldMk cId="1726153873" sldId="290"/>
            <ac:spMk id="10" creationId="{7F1C1C67-3B25-817D-F8D9-C4458C999A28}"/>
          </ac:spMkLst>
        </pc:spChg>
        <pc:spChg chg="add del mod">
          <ac:chgData name="Kemal Önen" userId="3c9c56e8327bd642" providerId="LiveId" clId="{67721404-2EB4-4C03-8877-36EEB9C7E960}" dt="2022-07-13T15:42:41.071" v="1459"/>
          <ac:spMkLst>
            <pc:docMk/>
            <pc:sldMk cId="1726153873" sldId="290"/>
            <ac:spMk id="11" creationId="{A946B224-D56C-92ED-A678-67293A1214BC}"/>
          </ac:spMkLst>
        </pc:spChg>
        <pc:spChg chg="add del">
          <ac:chgData name="Kemal Önen" userId="3c9c56e8327bd642" providerId="LiveId" clId="{67721404-2EB4-4C03-8877-36EEB9C7E960}" dt="2022-07-13T15:46:09.274" v="1505" actId="22"/>
          <ac:spMkLst>
            <pc:docMk/>
            <pc:sldMk cId="1726153873" sldId="290"/>
            <ac:spMk id="13" creationId="{D84EF949-A600-D3D9-6EB9-60FDF455289E}"/>
          </ac:spMkLst>
        </pc:spChg>
        <pc:spChg chg="add del mod">
          <ac:chgData name="Kemal Önen" userId="3c9c56e8327bd642" providerId="LiveId" clId="{67721404-2EB4-4C03-8877-36EEB9C7E960}" dt="2022-07-14T07:38:45.076" v="1763" actId="21"/>
          <ac:spMkLst>
            <pc:docMk/>
            <pc:sldMk cId="1726153873" sldId="290"/>
            <ac:spMk id="15" creationId="{8C0FB0DF-AE09-F6A1-2178-C8BF65847A39}"/>
          </ac:spMkLst>
        </pc:spChg>
        <pc:spChg chg="add del">
          <ac:chgData name="Kemal Önen" userId="3c9c56e8327bd642" providerId="LiveId" clId="{67721404-2EB4-4C03-8877-36EEB9C7E960}" dt="2022-07-14T07:38:26.144" v="1759" actId="22"/>
          <ac:spMkLst>
            <pc:docMk/>
            <pc:sldMk cId="1726153873" sldId="290"/>
            <ac:spMk id="18" creationId="{5C9AAD93-E3E8-0D96-9A7E-D18B044931D6}"/>
          </ac:spMkLst>
        </pc:spChg>
        <pc:spChg chg="add mod">
          <ac:chgData name="Kemal Önen" userId="3c9c56e8327bd642" providerId="LiveId" clId="{67721404-2EB4-4C03-8877-36EEB9C7E960}" dt="2022-07-14T07:39:13.677" v="1767"/>
          <ac:spMkLst>
            <pc:docMk/>
            <pc:sldMk cId="1726153873" sldId="290"/>
            <ac:spMk id="19" creationId="{34F1DFA7-05C4-3996-1251-A8CE5BC8E24C}"/>
          </ac:spMkLst>
        </pc:spChg>
        <pc:spChg chg="mod">
          <ac:chgData name="Kemal Önen" userId="3c9c56e8327bd642" providerId="LiveId" clId="{67721404-2EB4-4C03-8877-36EEB9C7E960}" dt="2022-07-14T07:37:47.718" v="1753" actId="1076"/>
          <ac:spMkLst>
            <pc:docMk/>
            <pc:sldMk cId="1726153873" sldId="290"/>
            <ac:spMk id="27" creationId="{EF7DA9B4-FCA9-3755-7748-DC46EFC6042F}"/>
          </ac:spMkLst>
        </pc:spChg>
        <pc:graphicFrameChg chg="add del mod">
          <ac:chgData name="Kemal Önen" userId="3c9c56e8327bd642" providerId="LiveId" clId="{67721404-2EB4-4C03-8877-36EEB9C7E960}" dt="2022-07-13T15:35:30.892" v="1377"/>
          <ac:graphicFrameMkLst>
            <pc:docMk/>
            <pc:sldMk cId="1726153873" sldId="290"/>
            <ac:graphicFrameMk id="8" creationId="{F3B9D018-254A-8BA9-6DAD-540027F138D3}"/>
          </ac:graphicFrameMkLst>
        </pc:graphicFrameChg>
        <pc:graphicFrameChg chg="add del mod">
          <ac:chgData name="Kemal Önen" userId="3c9c56e8327bd642" providerId="LiveId" clId="{67721404-2EB4-4C03-8877-36EEB9C7E960}" dt="2022-07-13T15:36:04.536" v="1382" actId="21"/>
          <ac:graphicFrameMkLst>
            <pc:docMk/>
            <pc:sldMk cId="1726153873" sldId="290"/>
            <ac:graphicFrameMk id="9" creationId="{CE3EEEA9-BA0D-00D7-802F-3517D4F3C358}"/>
          </ac:graphicFrameMkLst>
        </pc:graphicFrameChg>
        <pc:graphicFrameChg chg="add del mod">
          <ac:chgData name="Kemal Önen" userId="3c9c56e8327bd642" providerId="LiveId" clId="{67721404-2EB4-4C03-8877-36EEB9C7E960}" dt="2022-07-14T07:25:00.109" v="1712" actId="21"/>
          <ac:graphicFrameMkLst>
            <pc:docMk/>
            <pc:sldMk cId="1726153873" sldId="290"/>
            <ac:graphicFrameMk id="16" creationId="{53C024DC-96B5-828C-3CDD-63B6DB224406}"/>
          </ac:graphicFrameMkLst>
        </pc:graphicFrameChg>
        <pc:graphicFrameChg chg="mod ord modGraphic">
          <ac:chgData name="Kemal Önen" userId="3c9c56e8327bd642" providerId="LiveId" clId="{67721404-2EB4-4C03-8877-36EEB9C7E960}" dt="2022-07-14T07:37:47.718" v="1753" actId="1076"/>
          <ac:graphicFrameMkLst>
            <pc:docMk/>
            <pc:sldMk cId="1726153873" sldId="290"/>
            <ac:graphicFrameMk id="23" creationId="{F1F91599-B801-A7EB-622C-877267176B30}"/>
          </ac:graphicFrameMkLst>
        </pc:graphicFrameChg>
        <pc:graphicFrameChg chg="add del mod modGraphic">
          <ac:chgData name="Kemal Önen" userId="3c9c56e8327bd642" providerId="LiveId" clId="{67721404-2EB4-4C03-8877-36EEB9C7E960}" dt="2022-07-14T07:22:20.869" v="1684" actId="21"/>
          <ac:graphicFrameMkLst>
            <pc:docMk/>
            <pc:sldMk cId="1726153873" sldId="290"/>
            <ac:graphicFrameMk id="24" creationId="{AF6E1092-0AED-0A60-80B5-E4EE472104D6}"/>
          </ac:graphicFrameMkLst>
        </pc:graphicFrameChg>
        <pc:cxnChg chg="add mod">
          <ac:chgData name="Kemal Önen" userId="3c9c56e8327bd642" providerId="LiveId" clId="{67721404-2EB4-4C03-8877-36EEB9C7E960}" dt="2022-07-14T07:37:47.718" v="1753" actId="1076"/>
          <ac:cxnSpMkLst>
            <pc:docMk/>
            <pc:sldMk cId="1726153873" sldId="290"/>
            <ac:cxnSpMk id="14" creationId="{1FA139FE-E73D-0E49-64FF-7A4311B70B24}"/>
          </ac:cxnSpMkLst>
        </pc:cxnChg>
      </pc:sldChg>
      <pc:sldChg chg="delSp modSp add mod">
        <pc:chgData name="Kemal Önen" userId="3c9c56e8327bd642" providerId="LiveId" clId="{67721404-2EB4-4C03-8877-36EEB9C7E960}" dt="2022-07-21T07:56:54.290" v="2178" actId="20577"/>
        <pc:sldMkLst>
          <pc:docMk/>
          <pc:sldMk cId="149438299" sldId="291"/>
        </pc:sldMkLst>
        <pc:spChg chg="mod">
          <ac:chgData name="Kemal Önen" userId="3c9c56e8327bd642" providerId="LiveId" clId="{67721404-2EB4-4C03-8877-36EEB9C7E960}" dt="2022-07-21T07:42:41.077" v="1995" actId="20577"/>
          <ac:spMkLst>
            <pc:docMk/>
            <pc:sldMk cId="149438299" sldId="291"/>
            <ac:spMk id="5" creationId="{8B1BABF4-DAF9-4AE1-93C9-0EB5D1AD179D}"/>
          </ac:spMkLst>
        </pc:spChg>
        <pc:spChg chg="del">
          <ac:chgData name="Kemal Önen" userId="3c9c56e8327bd642" providerId="LiveId" clId="{67721404-2EB4-4C03-8877-36EEB9C7E960}" dt="2022-07-21T07:39:25.789" v="1771" actId="21"/>
          <ac:spMkLst>
            <pc:docMk/>
            <pc:sldMk cId="149438299" sldId="291"/>
            <ac:spMk id="19" creationId="{34F1DFA7-05C4-3996-1251-A8CE5BC8E24C}"/>
          </ac:spMkLst>
        </pc:spChg>
        <pc:spChg chg="mod">
          <ac:chgData name="Kemal Önen" userId="3c9c56e8327bd642" providerId="LiveId" clId="{67721404-2EB4-4C03-8877-36EEB9C7E960}" dt="2022-07-21T07:40:02.478" v="1782" actId="207"/>
          <ac:spMkLst>
            <pc:docMk/>
            <pc:sldMk cId="149438299" sldId="291"/>
            <ac:spMk id="27" creationId="{EF7DA9B4-FCA9-3755-7748-DC46EFC6042F}"/>
          </ac:spMkLst>
        </pc:spChg>
        <pc:graphicFrameChg chg="modGraphic">
          <ac:chgData name="Kemal Önen" userId="3c9c56e8327bd642" providerId="LiveId" clId="{67721404-2EB4-4C03-8877-36EEB9C7E960}" dt="2022-07-21T07:56:54.290" v="2178" actId="20577"/>
          <ac:graphicFrameMkLst>
            <pc:docMk/>
            <pc:sldMk cId="149438299" sldId="291"/>
            <ac:graphicFrameMk id="23" creationId="{F1F91599-B801-A7EB-622C-877267176B30}"/>
          </ac:graphicFrameMkLst>
        </pc:graphicFrameChg>
        <pc:cxnChg chg="del">
          <ac:chgData name="Kemal Önen" userId="3c9c56e8327bd642" providerId="LiveId" clId="{67721404-2EB4-4C03-8877-36EEB9C7E960}" dt="2022-07-21T07:39:27.379" v="1772" actId="21"/>
          <ac:cxnSpMkLst>
            <pc:docMk/>
            <pc:sldMk cId="149438299" sldId="291"/>
            <ac:cxnSpMk id="14" creationId="{1FA139FE-E73D-0E49-64FF-7A4311B70B24}"/>
          </ac:cxnSpMkLst>
        </pc:cxnChg>
      </pc:sldChg>
      <pc:sldChg chg="delSp modSp add del mod">
        <pc:chgData name="Kemal Önen" userId="3c9c56e8327bd642" providerId="LiveId" clId="{67721404-2EB4-4C03-8877-36EEB9C7E960}" dt="2022-07-13T15:43:09.567" v="1470" actId="2696"/>
        <pc:sldMkLst>
          <pc:docMk/>
          <pc:sldMk cId="992010828" sldId="291"/>
        </pc:sldMkLst>
        <pc:spChg chg="del">
          <ac:chgData name="Kemal Önen" userId="3c9c56e8327bd642" providerId="LiveId" clId="{67721404-2EB4-4C03-8877-36EEB9C7E960}" dt="2022-07-13T15:43:01.501" v="1468" actId="21"/>
          <ac:spMkLst>
            <pc:docMk/>
            <pc:sldMk cId="992010828" sldId="291"/>
            <ac:spMk id="3" creationId="{10BC8923-F381-D595-8F71-F8979BFB71F7}"/>
          </ac:spMkLst>
        </pc:spChg>
        <pc:spChg chg="mod">
          <ac:chgData name="Kemal Önen" userId="3c9c56e8327bd642" providerId="LiveId" clId="{67721404-2EB4-4C03-8877-36EEB9C7E960}" dt="2022-07-13T15:42:56.849" v="1467" actId="20577"/>
          <ac:spMkLst>
            <pc:docMk/>
            <pc:sldMk cId="992010828" sldId="291"/>
            <ac:spMk id="5" creationId="{8B1BABF4-DAF9-4AE1-93C9-0EB5D1AD179D}"/>
          </ac:spMkLst>
        </pc:spChg>
        <pc:spChg chg="del">
          <ac:chgData name="Kemal Önen" userId="3c9c56e8327bd642" providerId="LiveId" clId="{67721404-2EB4-4C03-8877-36EEB9C7E960}" dt="2022-07-13T15:43:05.185" v="1469" actId="21"/>
          <ac:spMkLst>
            <pc:docMk/>
            <pc:sldMk cId="992010828" sldId="291"/>
            <ac:spMk id="10" creationId="{7F1C1C67-3B25-817D-F8D9-C4458C999A28}"/>
          </ac:spMkLst>
        </pc:spChg>
        <pc:spChg chg="del">
          <ac:chgData name="Kemal Önen" userId="3c9c56e8327bd642" providerId="LiveId" clId="{67721404-2EB4-4C03-8877-36EEB9C7E960}" dt="2022-07-13T15:43:01.501" v="1468" actId="21"/>
          <ac:spMkLst>
            <pc:docMk/>
            <pc:sldMk cId="992010828" sldId="291"/>
            <ac:spMk id="27" creationId="{EF7DA9B4-FCA9-3755-7748-DC46EFC6042F}"/>
          </ac:spMkLst>
        </pc:spChg>
      </pc:sldChg>
      <pc:sldChg chg="addSp delSp modSp add del mod">
        <pc:chgData name="Kemal Önen" userId="3c9c56e8327bd642" providerId="LiveId" clId="{67721404-2EB4-4C03-8877-36EEB9C7E960}" dt="2022-07-13T15:33:42.021" v="1290" actId="2696"/>
        <pc:sldMkLst>
          <pc:docMk/>
          <pc:sldMk cId="2018800766" sldId="291"/>
        </pc:sldMkLst>
        <pc:spChg chg="add mod">
          <ac:chgData name="Kemal Önen" userId="3c9c56e8327bd642" providerId="LiveId" clId="{67721404-2EB4-4C03-8877-36EEB9C7E960}" dt="2022-07-13T15:33:09.099" v="1287" actId="1076"/>
          <ac:spMkLst>
            <pc:docMk/>
            <pc:sldMk cId="2018800766" sldId="291"/>
            <ac:spMk id="11" creationId="{7CE8E63A-B32E-D9D1-0B01-C8320B1BB7C7}"/>
          </ac:spMkLst>
        </pc:spChg>
        <pc:spChg chg="add mod">
          <ac:chgData name="Kemal Önen" userId="3c9c56e8327bd642" providerId="LiveId" clId="{67721404-2EB4-4C03-8877-36EEB9C7E960}" dt="2022-07-13T15:33:09.099" v="1287" actId="1076"/>
          <ac:spMkLst>
            <pc:docMk/>
            <pc:sldMk cId="2018800766" sldId="291"/>
            <ac:spMk id="12" creationId="{635EA870-588C-E43F-ED81-7A2F1058BB88}"/>
          </ac:spMkLst>
        </pc:spChg>
        <pc:graphicFrameChg chg="add mod">
          <ac:chgData name="Kemal Önen" userId="3c9c56e8327bd642" providerId="LiveId" clId="{67721404-2EB4-4C03-8877-36EEB9C7E960}" dt="2022-07-13T15:33:22.306" v="1288" actId="1076"/>
          <ac:graphicFrameMkLst>
            <pc:docMk/>
            <pc:sldMk cId="2018800766" sldId="291"/>
            <ac:graphicFrameMk id="9" creationId="{073F760D-C2A4-F914-CEBB-B68282FB2205}"/>
          </ac:graphicFrameMkLst>
        </pc:graphicFrameChg>
        <pc:graphicFrameChg chg="add mod">
          <ac:chgData name="Kemal Önen" userId="3c9c56e8327bd642" providerId="LiveId" clId="{67721404-2EB4-4C03-8877-36EEB9C7E960}" dt="2022-07-13T15:33:09.099" v="1287" actId="1076"/>
          <ac:graphicFrameMkLst>
            <pc:docMk/>
            <pc:sldMk cId="2018800766" sldId="291"/>
            <ac:graphicFrameMk id="10" creationId="{DCFA08CC-2EEC-B83B-F0C8-165F83E1C3B9}"/>
          </ac:graphicFrameMkLst>
        </pc:graphicFrameChg>
        <pc:graphicFrameChg chg="del">
          <ac:chgData name="Kemal Önen" userId="3c9c56e8327bd642" providerId="LiveId" clId="{67721404-2EB4-4C03-8877-36EEB9C7E960}" dt="2022-07-13T15:33:30.206" v="1289" actId="21"/>
          <ac:graphicFrameMkLst>
            <pc:docMk/>
            <pc:sldMk cId="2018800766" sldId="291"/>
            <ac:graphicFrameMk id="23" creationId="{F1F91599-B801-A7EB-622C-877267176B30}"/>
          </ac:graphicFrameMkLst>
        </pc:graphicFrameChg>
      </pc:sldChg>
      <pc:sldChg chg="add del">
        <pc:chgData name="Kemal Önen" userId="3c9c56e8327bd642" providerId="LiveId" clId="{67721404-2EB4-4C03-8877-36EEB9C7E960}" dt="2022-07-21T11:48:47.030" v="2180" actId="2696"/>
        <pc:sldMkLst>
          <pc:docMk/>
          <pc:sldMk cId="1180078923" sldId="292"/>
        </pc:sldMkLst>
      </pc:sldChg>
    </pc:docChg>
  </pc:docChgLst>
  <pc:docChgLst>
    <pc:chgData name="Kemal Önen" userId="3c9c56e8327bd642" providerId="LiveId" clId="{2E36266F-DDAD-6A4B-80E3-FA22FE795892}"/>
    <pc:docChg chg="undo custSel addSld modSld">
      <pc:chgData name="Kemal Önen" userId="3c9c56e8327bd642" providerId="LiveId" clId="{2E36266F-DDAD-6A4B-80E3-FA22FE795892}" dt="2022-10-02T09:44:48.972" v="1973" actId="21"/>
      <pc:docMkLst>
        <pc:docMk/>
      </pc:docMkLst>
      <pc:sldChg chg="modSp mod">
        <pc:chgData name="Kemal Önen" userId="3c9c56e8327bd642" providerId="LiveId" clId="{2E36266F-DDAD-6A4B-80E3-FA22FE795892}" dt="2022-09-29T07:25:15.593" v="1315" actId="20577"/>
        <pc:sldMkLst>
          <pc:docMk/>
          <pc:sldMk cId="1346599065" sldId="304"/>
        </pc:sldMkLst>
        <pc:spChg chg="mod">
          <ac:chgData name="Kemal Önen" userId="3c9c56e8327bd642" providerId="LiveId" clId="{2E36266F-DDAD-6A4B-80E3-FA22FE795892}" dt="2022-09-29T07:25:15.593" v="1315" actId="20577"/>
          <ac:spMkLst>
            <pc:docMk/>
            <pc:sldMk cId="1346599065" sldId="304"/>
            <ac:spMk id="2" creationId="{FECC69B5-33C9-A933-693C-FD955782AC1D}"/>
          </ac:spMkLst>
        </pc:spChg>
      </pc:sldChg>
      <pc:sldChg chg="addSp delSp modSp add mod">
        <pc:chgData name="Kemal Önen" userId="3c9c56e8327bd642" providerId="LiveId" clId="{2E36266F-DDAD-6A4B-80E3-FA22FE795892}" dt="2022-10-02T09:44:48.972" v="1973" actId="21"/>
        <pc:sldMkLst>
          <pc:docMk/>
          <pc:sldMk cId="591948034" sldId="305"/>
        </pc:sldMkLst>
        <pc:spChg chg="add del mod">
          <ac:chgData name="Kemal Önen" userId="3c9c56e8327bd642" providerId="LiveId" clId="{2E36266F-DDAD-6A4B-80E3-FA22FE795892}" dt="2022-10-02T09:44:48.972" v="1973" actId="21"/>
          <ac:spMkLst>
            <pc:docMk/>
            <pc:sldMk cId="591948034" sldId="305"/>
            <ac:spMk id="2" creationId="{19844E9B-E4BD-1FFE-53A4-A9D1A4A9EB44}"/>
          </ac:spMkLst>
        </pc:spChg>
        <pc:spChg chg="del mod">
          <ac:chgData name="Kemal Önen" userId="3c9c56e8327bd642" providerId="LiveId" clId="{2E36266F-DDAD-6A4B-80E3-FA22FE795892}" dt="2022-09-28T16:32:37.712" v="21" actId="3680"/>
          <ac:spMkLst>
            <pc:docMk/>
            <pc:sldMk cId="591948034" sldId="305"/>
            <ac:spMk id="2" creationId="{FECC69B5-33C9-A933-693C-FD955782AC1D}"/>
          </ac:spMkLst>
        </pc:spChg>
        <pc:spChg chg="mod">
          <ac:chgData name="Kemal Önen" userId="3c9c56e8327bd642" providerId="LiveId" clId="{2E36266F-DDAD-6A4B-80E3-FA22FE795892}" dt="2022-09-28T16:32:23.570" v="18" actId="20577"/>
          <ac:spMkLst>
            <pc:docMk/>
            <pc:sldMk cId="591948034" sldId="305"/>
            <ac:spMk id="3" creationId="{B40C3E6E-3A3C-9588-E6A3-6C86C46EC985}"/>
          </ac:spMkLst>
        </pc:spChg>
        <pc:spChg chg="add mod">
          <ac:chgData name="Kemal Önen" userId="3c9c56e8327bd642" providerId="LiveId" clId="{2E36266F-DDAD-6A4B-80E3-FA22FE795892}" dt="2022-09-29T12:03:00.741" v="1944" actId="20577"/>
          <ac:spMkLst>
            <pc:docMk/>
            <pc:sldMk cId="591948034" sldId="305"/>
            <ac:spMk id="5" creationId="{B8A3DE4D-2C2C-9A55-AE72-E371150E501B}"/>
          </ac:spMkLst>
        </pc:spChg>
        <pc:spChg chg="add mod">
          <ac:chgData name="Kemal Önen" userId="3c9c56e8327bd642" providerId="LiveId" clId="{2E36266F-DDAD-6A4B-80E3-FA22FE795892}" dt="2022-09-29T08:14:26.556" v="1918" actId="14100"/>
          <ac:spMkLst>
            <pc:docMk/>
            <pc:sldMk cId="591948034" sldId="305"/>
            <ac:spMk id="6" creationId="{79FD3FAF-1F0D-D48E-2DD7-559B0BDEC155}"/>
          </ac:spMkLst>
        </pc:spChg>
        <pc:spChg chg="add mod">
          <ac:chgData name="Kemal Önen" userId="3c9c56e8327bd642" providerId="LiveId" clId="{2E36266F-DDAD-6A4B-80E3-FA22FE795892}" dt="2022-09-29T08:15:22.389" v="1940" actId="1076"/>
          <ac:spMkLst>
            <pc:docMk/>
            <pc:sldMk cId="591948034" sldId="305"/>
            <ac:spMk id="7" creationId="{241586AF-24D0-13F7-F34C-4649583438BA}"/>
          </ac:spMkLst>
        </pc:spChg>
        <pc:graphicFrameChg chg="add mod ord modGraphic">
          <ac:chgData name="Kemal Önen" userId="3c9c56e8327bd642" providerId="LiveId" clId="{2E36266F-DDAD-6A4B-80E3-FA22FE795892}" dt="2022-09-29T07:47:11.071" v="1804" actId="1076"/>
          <ac:graphicFrameMkLst>
            <pc:docMk/>
            <pc:sldMk cId="591948034" sldId="305"/>
            <ac:graphicFrameMk id="4" creationId="{0A12C176-7654-3E44-19F3-61256A050498}"/>
          </ac:graphicFrameMkLst>
        </pc:graphicFrameChg>
      </pc:sldChg>
    </pc:docChg>
  </pc:docChgLst>
  <pc:docChgLst>
    <pc:chgData name="Kemal Önen" userId="3c9c56e8327bd642" providerId="LiveId" clId="{F52BBA01-9C47-4AE4-BAD8-C38C6C8899D0}"/>
    <pc:docChg chg="undo redo custSel addSld delSld modSld sldOrd">
      <pc:chgData name="Kemal Önen" userId="3c9c56e8327bd642" providerId="LiveId" clId="{F52BBA01-9C47-4AE4-BAD8-C38C6C8899D0}" dt="2022-07-22T10:01:03.338" v="2831" actId="20577"/>
      <pc:docMkLst>
        <pc:docMk/>
      </pc:docMkLst>
      <pc:sldChg chg="modSp mod">
        <pc:chgData name="Kemal Önen" userId="3c9c56e8327bd642" providerId="LiveId" clId="{F52BBA01-9C47-4AE4-BAD8-C38C6C8899D0}" dt="2022-07-21T15:09:13.983" v="815" actId="255"/>
        <pc:sldMkLst>
          <pc:docMk/>
          <pc:sldMk cId="1877565840" sldId="289"/>
        </pc:sldMkLst>
        <pc:spChg chg="mod">
          <ac:chgData name="Kemal Önen" userId="3c9c56e8327bd642" providerId="LiveId" clId="{F52BBA01-9C47-4AE4-BAD8-C38C6C8899D0}" dt="2022-07-21T15:09:13.983" v="815" actId="255"/>
          <ac:spMkLst>
            <pc:docMk/>
            <pc:sldMk cId="1877565840" sldId="289"/>
            <ac:spMk id="5" creationId="{8B1BABF4-DAF9-4AE1-93C9-0EB5D1AD179D}"/>
          </ac:spMkLst>
        </pc:spChg>
      </pc:sldChg>
      <pc:sldChg chg="modSp mod">
        <pc:chgData name="Kemal Önen" userId="3c9c56e8327bd642" providerId="LiveId" clId="{F52BBA01-9C47-4AE4-BAD8-C38C6C8899D0}" dt="2022-07-21T12:20:51.697" v="735" actId="20577"/>
        <pc:sldMkLst>
          <pc:docMk/>
          <pc:sldMk cId="1726153873" sldId="290"/>
        </pc:sldMkLst>
        <pc:spChg chg="mod">
          <ac:chgData name="Kemal Önen" userId="3c9c56e8327bd642" providerId="LiveId" clId="{F52BBA01-9C47-4AE4-BAD8-C38C6C8899D0}" dt="2022-07-21T12:20:51.697" v="735" actId="20577"/>
          <ac:spMkLst>
            <pc:docMk/>
            <pc:sldMk cId="1726153873" sldId="290"/>
            <ac:spMk id="5" creationId="{8B1BABF4-DAF9-4AE1-93C9-0EB5D1AD179D}"/>
          </ac:spMkLst>
        </pc:spChg>
      </pc:sldChg>
      <pc:sldChg chg="modSp mod">
        <pc:chgData name="Kemal Önen" userId="3c9c56e8327bd642" providerId="LiveId" clId="{F52BBA01-9C47-4AE4-BAD8-C38C6C8899D0}" dt="2022-07-22T10:01:03.338" v="2831" actId="20577"/>
        <pc:sldMkLst>
          <pc:docMk/>
          <pc:sldMk cId="149438299" sldId="291"/>
        </pc:sldMkLst>
        <pc:spChg chg="mod">
          <ac:chgData name="Kemal Önen" userId="3c9c56e8327bd642" providerId="LiveId" clId="{F52BBA01-9C47-4AE4-BAD8-C38C6C8899D0}" dt="2022-07-22T09:54:30.393" v="2742" actId="20577"/>
          <ac:spMkLst>
            <pc:docMk/>
            <pc:sldMk cId="149438299" sldId="291"/>
            <ac:spMk id="5" creationId="{8B1BABF4-DAF9-4AE1-93C9-0EB5D1AD179D}"/>
          </ac:spMkLst>
        </pc:spChg>
        <pc:spChg chg="mod">
          <ac:chgData name="Kemal Önen" userId="3c9c56e8327bd642" providerId="LiveId" clId="{F52BBA01-9C47-4AE4-BAD8-C38C6C8899D0}" dt="2022-07-22T09:54:19.623" v="2720" actId="20577"/>
          <ac:spMkLst>
            <pc:docMk/>
            <pc:sldMk cId="149438299" sldId="291"/>
            <ac:spMk id="27" creationId="{EF7DA9B4-FCA9-3755-7748-DC46EFC6042F}"/>
          </ac:spMkLst>
        </pc:spChg>
        <pc:graphicFrameChg chg="modGraphic">
          <ac:chgData name="Kemal Önen" userId="3c9c56e8327bd642" providerId="LiveId" clId="{F52BBA01-9C47-4AE4-BAD8-C38C6C8899D0}" dt="2022-07-22T10:01:03.338" v="2831" actId="20577"/>
          <ac:graphicFrameMkLst>
            <pc:docMk/>
            <pc:sldMk cId="149438299" sldId="291"/>
            <ac:graphicFrameMk id="23" creationId="{F1F91599-B801-A7EB-622C-877267176B30}"/>
          </ac:graphicFrameMkLst>
        </pc:graphicFrameChg>
      </pc:sldChg>
      <pc:sldChg chg="addSp modSp new mod ord">
        <pc:chgData name="Kemal Önen" userId="3c9c56e8327bd642" providerId="LiveId" clId="{F52BBA01-9C47-4AE4-BAD8-C38C6C8899D0}" dt="2022-07-21T12:18:40.019" v="526" actId="1076"/>
        <pc:sldMkLst>
          <pc:docMk/>
          <pc:sldMk cId="376821649" sldId="292"/>
        </pc:sldMkLst>
        <pc:spChg chg="mod">
          <ac:chgData name="Kemal Önen" userId="3c9c56e8327bd642" providerId="LiveId" clId="{F52BBA01-9C47-4AE4-BAD8-C38C6C8899D0}" dt="2022-07-21T12:10:15.396" v="347" actId="20577"/>
          <ac:spMkLst>
            <pc:docMk/>
            <pc:sldMk cId="376821649" sldId="292"/>
            <ac:spMk id="2" creationId="{D1403518-9126-C33A-D6BC-1D6261BA198B}"/>
          </ac:spMkLst>
        </pc:spChg>
        <pc:spChg chg="mod">
          <ac:chgData name="Kemal Önen" userId="3c9c56e8327bd642" providerId="LiveId" clId="{F52BBA01-9C47-4AE4-BAD8-C38C6C8899D0}" dt="2022-07-21T12:17:45.727" v="514" actId="20577"/>
          <ac:spMkLst>
            <pc:docMk/>
            <pc:sldMk cId="376821649" sldId="292"/>
            <ac:spMk id="3" creationId="{80FE4A6D-7231-CD87-6245-6C95B1461B1C}"/>
          </ac:spMkLst>
        </pc:spChg>
        <pc:picChg chg="add mod">
          <ac:chgData name="Kemal Önen" userId="3c9c56e8327bd642" providerId="LiveId" clId="{F52BBA01-9C47-4AE4-BAD8-C38C6C8899D0}" dt="2022-07-21T12:18:40.019" v="526" actId="1076"/>
          <ac:picMkLst>
            <pc:docMk/>
            <pc:sldMk cId="376821649" sldId="292"/>
            <ac:picMk id="5" creationId="{0749546C-C142-4398-4FD2-1CAA25DC8552}"/>
          </ac:picMkLst>
        </pc:picChg>
      </pc:sldChg>
      <pc:sldChg chg="add del">
        <pc:chgData name="Kemal Önen" userId="3c9c56e8327bd642" providerId="LiveId" clId="{F52BBA01-9C47-4AE4-BAD8-C38C6C8899D0}" dt="2022-07-21T12:15:16.738" v="490"/>
        <pc:sldMkLst>
          <pc:docMk/>
          <pc:sldMk cId="652044626" sldId="293"/>
        </pc:sldMkLst>
      </pc:sldChg>
      <pc:sldChg chg="addSp delSp modSp new mod">
        <pc:chgData name="Kemal Önen" userId="3c9c56e8327bd642" providerId="LiveId" clId="{F52BBA01-9C47-4AE4-BAD8-C38C6C8899D0}" dt="2022-07-21T16:35:08.808" v="990" actId="1036"/>
        <pc:sldMkLst>
          <pc:docMk/>
          <pc:sldMk cId="2494794746" sldId="293"/>
        </pc:sldMkLst>
        <pc:spChg chg="del mod">
          <ac:chgData name="Kemal Önen" userId="3c9c56e8327bd642" providerId="LiveId" clId="{F52BBA01-9C47-4AE4-BAD8-C38C6C8899D0}" dt="2022-07-21T16:33:38.325" v="957" actId="21"/>
          <ac:spMkLst>
            <pc:docMk/>
            <pc:sldMk cId="2494794746" sldId="293"/>
            <ac:spMk id="2" creationId="{147A819F-8CC1-7E0E-6412-EF328485FE81}"/>
          </ac:spMkLst>
        </pc:spChg>
        <pc:spChg chg="mod">
          <ac:chgData name="Kemal Önen" userId="3c9c56e8327bd642" providerId="LiveId" clId="{F52BBA01-9C47-4AE4-BAD8-C38C6C8899D0}" dt="2022-07-21T12:19:06.390" v="566" actId="20577"/>
          <ac:spMkLst>
            <pc:docMk/>
            <pc:sldMk cId="2494794746" sldId="293"/>
            <ac:spMk id="3" creationId="{20C8B9B0-4E0D-0CA9-A9D9-84AD1FB1B2F4}"/>
          </ac:spMkLst>
        </pc:spChg>
        <pc:picChg chg="add mod">
          <ac:chgData name="Kemal Önen" userId="3c9c56e8327bd642" providerId="LiveId" clId="{F52BBA01-9C47-4AE4-BAD8-C38C6C8899D0}" dt="2022-07-21T16:33:46.058" v="958" actId="1076"/>
          <ac:picMkLst>
            <pc:docMk/>
            <pc:sldMk cId="2494794746" sldId="293"/>
            <ac:picMk id="5" creationId="{40679E38-10FB-0A5B-F8BC-86B4706565DF}"/>
          </ac:picMkLst>
        </pc:picChg>
        <pc:picChg chg="add mod">
          <ac:chgData name="Kemal Önen" userId="3c9c56e8327bd642" providerId="LiveId" clId="{F52BBA01-9C47-4AE4-BAD8-C38C6C8899D0}" dt="2022-07-21T16:35:08.808" v="990" actId="1036"/>
          <ac:picMkLst>
            <pc:docMk/>
            <pc:sldMk cId="2494794746" sldId="293"/>
            <ac:picMk id="7" creationId="{67A7DF30-5A5A-3AFC-0B68-AA4709C8312D}"/>
          </ac:picMkLst>
        </pc:picChg>
        <pc:picChg chg="add mod">
          <ac:chgData name="Kemal Önen" userId="3c9c56e8327bd642" providerId="LiveId" clId="{F52BBA01-9C47-4AE4-BAD8-C38C6C8899D0}" dt="2022-07-21T16:35:06.081" v="985" actId="1036"/>
          <ac:picMkLst>
            <pc:docMk/>
            <pc:sldMk cId="2494794746" sldId="293"/>
            <ac:picMk id="9" creationId="{7C79A1F3-323D-4D55-2AA5-A448CED95EA8}"/>
          </ac:picMkLst>
        </pc:picChg>
      </pc:sldChg>
      <pc:sldChg chg="modSp add mod">
        <pc:chgData name="Kemal Önen" userId="3c9c56e8327bd642" providerId="LiveId" clId="{F52BBA01-9C47-4AE4-BAD8-C38C6C8899D0}" dt="2022-07-21T16:47:32.681" v="1495" actId="20577"/>
        <pc:sldMkLst>
          <pc:docMk/>
          <pc:sldMk cId="683269896" sldId="294"/>
        </pc:sldMkLst>
        <pc:spChg chg="mod">
          <ac:chgData name="Kemal Önen" userId="3c9c56e8327bd642" providerId="LiveId" clId="{F52BBA01-9C47-4AE4-BAD8-C38C6C8899D0}" dt="2022-07-21T16:47:32.681" v="1495" actId="20577"/>
          <ac:spMkLst>
            <pc:docMk/>
            <pc:sldMk cId="683269896" sldId="294"/>
            <ac:spMk id="2" creationId="{147A819F-8CC1-7E0E-6412-EF328485FE81}"/>
          </ac:spMkLst>
        </pc:spChg>
        <pc:spChg chg="mod">
          <ac:chgData name="Kemal Önen" userId="3c9c56e8327bd642" providerId="LiveId" clId="{F52BBA01-9C47-4AE4-BAD8-C38C6C8899D0}" dt="2022-07-21T12:19:36.811" v="616" actId="20577"/>
          <ac:spMkLst>
            <pc:docMk/>
            <pc:sldMk cId="683269896" sldId="294"/>
            <ac:spMk id="3" creationId="{20C8B9B0-4E0D-0CA9-A9D9-84AD1FB1B2F4}"/>
          </ac:spMkLst>
        </pc:spChg>
      </pc:sldChg>
      <pc:sldChg chg="modSp add mod">
        <pc:chgData name="Kemal Önen" userId="3c9c56e8327bd642" providerId="LiveId" clId="{F52BBA01-9C47-4AE4-BAD8-C38C6C8899D0}" dt="2022-07-21T16:56:36.092" v="2357" actId="20577"/>
        <pc:sldMkLst>
          <pc:docMk/>
          <pc:sldMk cId="816926300" sldId="295"/>
        </pc:sldMkLst>
        <pc:spChg chg="mod">
          <ac:chgData name="Kemal Önen" userId="3c9c56e8327bd642" providerId="LiveId" clId="{F52BBA01-9C47-4AE4-BAD8-C38C6C8899D0}" dt="2022-07-21T16:56:36.092" v="2357" actId="20577"/>
          <ac:spMkLst>
            <pc:docMk/>
            <pc:sldMk cId="816926300" sldId="295"/>
            <ac:spMk id="2" creationId="{147A819F-8CC1-7E0E-6412-EF328485FE81}"/>
          </ac:spMkLst>
        </pc:spChg>
        <pc:spChg chg="mod">
          <ac:chgData name="Kemal Önen" userId="3c9c56e8327bd642" providerId="LiveId" clId="{F52BBA01-9C47-4AE4-BAD8-C38C6C8899D0}" dt="2022-07-21T16:37:44.039" v="1183" actId="20577"/>
          <ac:spMkLst>
            <pc:docMk/>
            <pc:sldMk cId="816926300" sldId="295"/>
            <ac:spMk id="3" creationId="{20C8B9B0-4E0D-0CA9-A9D9-84AD1FB1B2F4}"/>
          </ac:spMkLst>
        </pc:spChg>
      </pc:sldChg>
      <pc:sldChg chg="addSp modSp add mod">
        <pc:chgData name="Kemal Önen" userId="3c9c56e8327bd642" providerId="LiveId" clId="{F52BBA01-9C47-4AE4-BAD8-C38C6C8899D0}" dt="2022-07-21T16:50:57.692" v="1721" actId="14100"/>
        <pc:sldMkLst>
          <pc:docMk/>
          <pc:sldMk cId="3639219724" sldId="296"/>
        </pc:sldMkLst>
        <pc:spChg chg="mod">
          <ac:chgData name="Kemal Önen" userId="3c9c56e8327bd642" providerId="LiveId" clId="{F52BBA01-9C47-4AE4-BAD8-C38C6C8899D0}" dt="2022-07-21T16:50:12.152" v="1717" actId="20577"/>
          <ac:spMkLst>
            <pc:docMk/>
            <pc:sldMk cId="3639219724" sldId="296"/>
            <ac:spMk id="2" creationId="{147A819F-8CC1-7E0E-6412-EF328485FE81}"/>
          </ac:spMkLst>
        </pc:spChg>
        <pc:spChg chg="mod">
          <ac:chgData name="Kemal Önen" userId="3c9c56e8327bd642" providerId="LiveId" clId="{F52BBA01-9C47-4AE4-BAD8-C38C6C8899D0}" dt="2022-07-21T15:09:00.275" v="814" actId="14100"/>
          <ac:spMkLst>
            <pc:docMk/>
            <pc:sldMk cId="3639219724" sldId="296"/>
            <ac:spMk id="3" creationId="{20C8B9B0-4E0D-0CA9-A9D9-84AD1FB1B2F4}"/>
          </ac:spMkLst>
        </pc:spChg>
        <pc:picChg chg="add mod">
          <ac:chgData name="Kemal Önen" userId="3c9c56e8327bd642" providerId="LiveId" clId="{F52BBA01-9C47-4AE4-BAD8-C38C6C8899D0}" dt="2022-07-21T16:50:57.692" v="1721" actId="14100"/>
          <ac:picMkLst>
            <pc:docMk/>
            <pc:sldMk cId="3639219724" sldId="296"/>
            <ac:picMk id="1026" creationId="{731E1F26-04B6-C0F9-2281-45B6FA6F0455}"/>
          </ac:picMkLst>
        </pc:picChg>
      </pc:sldChg>
      <pc:sldChg chg="addSp delSp modSp add mod">
        <pc:chgData name="Kemal Önen" userId="3c9c56e8327bd642" providerId="LiveId" clId="{F52BBA01-9C47-4AE4-BAD8-C38C6C8899D0}" dt="2022-07-21T17:06:50.813" v="2711" actId="20577"/>
        <pc:sldMkLst>
          <pc:docMk/>
          <pc:sldMk cId="50788941" sldId="297"/>
        </pc:sldMkLst>
        <pc:spChg chg="del">
          <ac:chgData name="Kemal Önen" userId="3c9c56e8327bd642" providerId="LiveId" clId="{F52BBA01-9C47-4AE4-BAD8-C38C6C8899D0}" dt="2022-07-21T16:51:17.647" v="1724" actId="21"/>
          <ac:spMkLst>
            <pc:docMk/>
            <pc:sldMk cId="50788941" sldId="297"/>
            <ac:spMk id="2" creationId="{147A819F-8CC1-7E0E-6412-EF328485FE81}"/>
          </ac:spMkLst>
        </pc:spChg>
        <pc:spChg chg="mod">
          <ac:chgData name="Kemal Önen" userId="3c9c56e8327bd642" providerId="LiveId" clId="{F52BBA01-9C47-4AE4-BAD8-C38C6C8899D0}" dt="2022-07-21T16:54:37.133" v="2237" actId="20577"/>
          <ac:spMkLst>
            <pc:docMk/>
            <pc:sldMk cId="50788941" sldId="297"/>
            <ac:spMk id="3" creationId="{20C8B9B0-4E0D-0CA9-A9D9-84AD1FB1B2F4}"/>
          </ac:spMkLst>
        </pc:spChg>
        <pc:spChg chg="add del mod">
          <ac:chgData name="Kemal Önen" userId="3c9c56e8327bd642" providerId="LiveId" clId="{F52BBA01-9C47-4AE4-BAD8-C38C6C8899D0}" dt="2022-07-21T16:57:22.296" v="2358" actId="21"/>
          <ac:spMkLst>
            <pc:docMk/>
            <pc:sldMk cId="50788941" sldId="297"/>
            <ac:spMk id="5" creationId="{BE90B5BC-DEC3-7E3F-2E52-4364AE944457}"/>
          </ac:spMkLst>
        </pc:spChg>
        <pc:spChg chg="add mod">
          <ac:chgData name="Kemal Önen" userId="3c9c56e8327bd642" providerId="LiveId" clId="{F52BBA01-9C47-4AE4-BAD8-C38C6C8899D0}" dt="2022-07-21T17:03:24.754" v="2419" actId="1076"/>
          <ac:spMkLst>
            <pc:docMk/>
            <pc:sldMk cId="50788941" sldId="297"/>
            <ac:spMk id="6" creationId="{43F18617-3D48-2E7C-8FEC-192961D84C1C}"/>
          </ac:spMkLst>
        </pc:spChg>
        <pc:spChg chg="add mod">
          <ac:chgData name="Kemal Önen" userId="3c9c56e8327bd642" providerId="LiveId" clId="{F52BBA01-9C47-4AE4-BAD8-C38C6C8899D0}" dt="2022-07-21T17:03:30.886" v="2427" actId="20577"/>
          <ac:spMkLst>
            <pc:docMk/>
            <pc:sldMk cId="50788941" sldId="297"/>
            <ac:spMk id="8" creationId="{49B88E77-09D0-BC06-3162-4BF488EAAA9A}"/>
          </ac:spMkLst>
        </pc:spChg>
        <pc:spChg chg="add mod">
          <ac:chgData name="Kemal Önen" userId="3c9c56e8327bd642" providerId="LiveId" clId="{F52BBA01-9C47-4AE4-BAD8-C38C6C8899D0}" dt="2022-07-21T17:05:53.898" v="2558" actId="20577"/>
          <ac:spMkLst>
            <pc:docMk/>
            <pc:sldMk cId="50788941" sldId="297"/>
            <ac:spMk id="9" creationId="{8826E71C-0F2F-2CB7-B9B9-A2D07EE3175A}"/>
          </ac:spMkLst>
        </pc:spChg>
        <pc:spChg chg="add mod">
          <ac:chgData name="Kemal Önen" userId="3c9c56e8327bd642" providerId="LiveId" clId="{F52BBA01-9C47-4AE4-BAD8-C38C6C8899D0}" dt="2022-07-21T17:06:50.813" v="2711" actId="20577"/>
          <ac:spMkLst>
            <pc:docMk/>
            <pc:sldMk cId="50788941" sldId="297"/>
            <ac:spMk id="10" creationId="{1090F006-EABA-4E4F-B12E-7B6606AC08A9}"/>
          </ac:spMkLst>
        </pc:spChg>
        <pc:picChg chg="del">
          <ac:chgData name="Kemal Önen" userId="3c9c56e8327bd642" providerId="LiveId" clId="{F52BBA01-9C47-4AE4-BAD8-C38C6C8899D0}" dt="2022-07-21T16:51:10.814" v="1723" actId="21"/>
          <ac:picMkLst>
            <pc:docMk/>
            <pc:sldMk cId="50788941" sldId="297"/>
            <ac:picMk id="1026" creationId="{731E1F26-04B6-C0F9-2281-45B6FA6F0455}"/>
          </ac:picMkLst>
        </pc:picChg>
      </pc:sldChg>
      <pc:sldChg chg="add ord">
        <pc:chgData name="Kemal Önen" userId="3c9c56e8327bd642" providerId="LiveId" clId="{F52BBA01-9C47-4AE4-BAD8-C38C6C8899D0}" dt="2022-07-22T09:55:54.122" v="2762"/>
        <pc:sldMkLst>
          <pc:docMk/>
          <pc:sldMk cId="1571517276" sldId="298"/>
        </pc:sldMkLst>
      </pc:sldChg>
    </pc:docChg>
  </pc:docChgLst>
  <pc:docChgLst>
    <pc:chgData name="Kemal Önen" userId="3c9c56e8327bd642" providerId="LiveId" clId="{FFA48E07-0F52-4862-846C-7C6DD121524E}"/>
    <pc:docChg chg="undo custSel addSld delSld modSld">
      <pc:chgData name="Kemal Önen" userId="3c9c56e8327bd642" providerId="LiveId" clId="{FFA48E07-0F52-4862-846C-7C6DD121524E}" dt="2022-05-03T10:12:34.357" v="261" actId="20577"/>
      <pc:docMkLst>
        <pc:docMk/>
      </pc:docMkLst>
      <pc:sldChg chg="del">
        <pc:chgData name="Kemal Önen" userId="3c9c56e8327bd642" providerId="LiveId" clId="{FFA48E07-0F52-4862-846C-7C6DD121524E}" dt="2022-05-03T10:10:05.679" v="1" actId="2696"/>
        <pc:sldMkLst>
          <pc:docMk/>
          <pc:sldMk cId="137229836" sldId="260"/>
        </pc:sldMkLst>
      </pc:sldChg>
      <pc:sldChg chg="del">
        <pc:chgData name="Kemal Önen" userId="3c9c56e8327bd642" providerId="LiveId" clId="{FFA48E07-0F52-4862-846C-7C6DD121524E}" dt="2022-05-03T10:10:04.767" v="0" actId="2696"/>
        <pc:sldMkLst>
          <pc:docMk/>
          <pc:sldMk cId="635178181" sldId="261"/>
        </pc:sldMkLst>
      </pc:sldChg>
      <pc:sldChg chg="addSp delSp modSp mod">
        <pc:chgData name="Kemal Önen" userId="3c9c56e8327bd642" providerId="LiveId" clId="{FFA48E07-0F52-4862-846C-7C6DD121524E}" dt="2022-05-03T10:11:37.547" v="127"/>
        <pc:sldMkLst>
          <pc:docMk/>
          <pc:sldMk cId="868917761" sldId="262"/>
        </pc:sldMkLst>
        <pc:spChg chg="del">
          <ac:chgData name="Kemal Önen" userId="3c9c56e8327bd642" providerId="LiveId" clId="{FFA48E07-0F52-4862-846C-7C6DD121524E}" dt="2022-05-03T10:10:24.693" v="7" actId="21"/>
          <ac:spMkLst>
            <pc:docMk/>
            <pc:sldMk cId="868917761" sldId="262"/>
            <ac:spMk id="3" creationId="{F9943A1B-8D75-48E3-ACD7-D0C5DD9D8BBE}"/>
          </ac:spMkLst>
        </pc:spChg>
        <pc:spChg chg="mod">
          <ac:chgData name="Kemal Önen" userId="3c9c56e8327bd642" providerId="LiveId" clId="{FFA48E07-0F52-4862-846C-7C6DD121524E}" dt="2022-05-03T10:11:15.523" v="125" actId="404"/>
          <ac:spMkLst>
            <pc:docMk/>
            <pc:sldMk cId="868917761" sldId="262"/>
            <ac:spMk id="5" creationId="{8B1BABF4-DAF9-4AE1-93C9-0EB5D1AD179D}"/>
          </ac:spMkLst>
        </pc:spChg>
        <pc:spChg chg="add del mod">
          <ac:chgData name="Kemal Önen" userId="3c9c56e8327bd642" providerId="LiveId" clId="{FFA48E07-0F52-4862-846C-7C6DD121524E}" dt="2022-05-03T10:11:37.547" v="127"/>
          <ac:spMkLst>
            <pc:docMk/>
            <pc:sldMk cId="868917761" sldId="262"/>
            <ac:spMk id="6" creationId="{229064DA-444E-43A9-BB43-FFBF10FBD2BA}"/>
          </ac:spMkLst>
        </pc:spChg>
        <pc:picChg chg="del">
          <ac:chgData name="Kemal Önen" userId="3c9c56e8327bd642" providerId="LiveId" clId="{FFA48E07-0F52-4862-846C-7C6DD121524E}" dt="2022-05-03T10:10:20.724" v="6" actId="21"/>
          <ac:picMkLst>
            <pc:docMk/>
            <pc:sldMk cId="868917761" sldId="262"/>
            <ac:picMk id="4" creationId="{342BFE01-933B-4559-B1EE-F0225B2E8AB2}"/>
          </ac:picMkLst>
        </pc:picChg>
      </pc:sldChg>
      <pc:sldChg chg="del">
        <pc:chgData name="Kemal Önen" userId="3c9c56e8327bd642" providerId="LiveId" clId="{FFA48E07-0F52-4862-846C-7C6DD121524E}" dt="2022-05-03T10:10:09.428" v="2" actId="2696"/>
        <pc:sldMkLst>
          <pc:docMk/>
          <pc:sldMk cId="4110287348" sldId="263"/>
        </pc:sldMkLst>
      </pc:sldChg>
      <pc:sldChg chg="del">
        <pc:chgData name="Kemal Önen" userId="3c9c56e8327bd642" providerId="LiveId" clId="{FFA48E07-0F52-4862-846C-7C6DD121524E}" dt="2022-05-03T10:10:13.321" v="4" actId="2696"/>
        <pc:sldMkLst>
          <pc:docMk/>
          <pc:sldMk cId="1843761912" sldId="266"/>
        </pc:sldMkLst>
      </pc:sldChg>
      <pc:sldChg chg="del">
        <pc:chgData name="Kemal Önen" userId="3c9c56e8327bd642" providerId="LiveId" clId="{FFA48E07-0F52-4862-846C-7C6DD121524E}" dt="2022-05-03T10:10:14.253" v="5" actId="2696"/>
        <pc:sldMkLst>
          <pc:docMk/>
          <pc:sldMk cId="2592639580" sldId="267"/>
        </pc:sldMkLst>
      </pc:sldChg>
      <pc:sldChg chg="del">
        <pc:chgData name="Kemal Önen" userId="3c9c56e8327bd642" providerId="LiveId" clId="{FFA48E07-0F52-4862-846C-7C6DD121524E}" dt="2022-05-03T10:12:01.791" v="192" actId="2696"/>
        <pc:sldMkLst>
          <pc:docMk/>
          <pc:sldMk cId="3947114070" sldId="268"/>
        </pc:sldMkLst>
      </pc:sldChg>
      <pc:sldChg chg="del">
        <pc:chgData name="Kemal Önen" userId="3c9c56e8327bd642" providerId="LiveId" clId="{FFA48E07-0F52-4862-846C-7C6DD121524E}" dt="2022-05-03T10:12:02.455" v="193" actId="2696"/>
        <pc:sldMkLst>
          <pc:docMk/>
          <pc:sldMk cId="1662375523" sldId="269"/>
        </pc:sldMkLst>
      </pc:sldChg>
      <pc:sldChg chg="del">
        <pc:chgData name="Kemal Önen" userId="3c9c56e8327bd642" providerId="LiveId" clId="{FFA48E07-0F52-4862-846C-7C6DD121524E}" dt="2022-05-03T10:10:12.391" v="3" actId="2696"/>
        <pc:sldMkLst>
          <pc:docMk/>
          <pc:sldMk cId="4128366729" sldId="270"/>
        </pc:sldMkLst>
      </pc:sldChg>
      <pc:sldChg chg="add del">
        <pc:chgData name="Kemal Önen" userId="3c9c56e8327bd642" providerId="LiveId" clId="{FFA48E07-0F52-4862-846C-7C6DD121524E}" dt="2022-05-03T10:12:09.588" v="196" actId="2696"/>
        <pc:sldMkLst>
          <pc:docMk/>
          <pc:sldMk cId="2240405505" sldId="271"/>
        </pc:sldMkLst>
      </pc:sldChg>
      <pc:sldChg chg="del">
        <pc:chgData name="Kemal Önen" userId="3c9c56e8327bd642" providerId="LiveId" clId="{FFA48E07-0F52-4862-846C-7C6DD121524E}" dt="2022-05-03T10:12:10.438" v="197" actId="2696"/>
        <pc:sldMkLst>
          <pc:docMk/>
          <pc:sldMk cId="658462778" sldId="272"/>
        </pc:sldMkLst>
      </pc:sldChg>
      <pc:sldChg chg="del">
        <pc:chgData name="Kemal Önen" userId="3c9c56e8327bd642" providerId="LiveId" clId="{FFA48E07-0F52-4862-846C-7C6DD121524E}" dt="2022-05-03T10:12:10.887" v="198" actId="2696"/>
        <pc:sldMkLst>
          <pc:docMk/>
          <pc:sldMk cId="160420730" sldId="274"/>
        </pc:sldMkLst>
      </pc:sldChg>
      <pc:sldChg chg="del">
        <pc:chgData name="Kemal Önen" userId="3c9c56e8327bd642" providerId="LiveId" clId="{FFA48E07-0F52-4862-846C-7C6DD121524E}" dt="2022-05-03T10:12:11.417" v="199" actId="2696"/>
        <pc:sldMkLst>
          <pc:docMk/>
          <pc:sldMk cId="1349926997" sldId="275"/>
        </pc:sldMkLst>
      </pc:sldChg>
      <pc:sldChg chg="del">
        <pc:chgData name="Kemal Önen" userId="3c9c56e8327bd642" providerId="LiveId" clId="{FFA48E07-0F52-4862-846C-7C6DD121524E}" dt="2022-05-03T10:12:12.054" v="200" actId="2696"/>
        <pc:sldMkLst>
          <pc:docMk/>
          <pc:sldMk cId="3471607062" sldId="277"/>
        </pc:sldMkLst>
      </pc:sldChg>
      <pc:sldChg chg="del">
        <pc:chgData name="Kemal Önen" userId="3c9c56e8327bd642" providerId="LiveId" clId="{FFA48E07-0F52-4862-846C-7C6DD121524E}" dt="2022-05-03T10:12:12.657" v="201" actId="2696"/>
        <pc:sldMkLst>
          <pc:docMk/>
          <pc:sldMk cId="1777660010" sldId="278"/>
        </pc:sldMkLst>
      </pc:sldChg>
      <pc:sldChg chg="del">
        <pc:chgData name="Kemal Önen" userId="3c9c56e8327bd642" providerId="LiveId" clId="{FFA48E07-0F52-4862-846C-7C6DD121524E}" dt="2022-05-03T10:12:13.231" v="202" actId="2696"/>
        <pc:sldMkLst>
          <pc:docMk/>
          <pc:sldMk cId="2075730786" sldId="279"/>
        </pc:sldMkLst>
      </pc:sldChg>
      <pc:sldChg chg="del">
        <pc:chgData name="Kemal Önen" userId="3c9c56e8327bd642" providerId="LiveId" clId="{FFA48E07-0F52-4862-846C-7C6DD121524E}" dt="2022-05-03T10:12:16.639" v="203" actId="2696"/>
        <pc:sldMkLst>
          <pc:docMk/>
          <pc:sldMk cId="754408194" sldId="280"/>
        </pc:sldMkLst>
      </pc:sldChg>
      <pc:sldChg chg="del">
        <pc:chgData name="Kemal Önen" userId="3c9c56e8327bd642" providerId="LiveId" clId="{FFA48E07-0F52-4862-846C-7C6DD121524E}" dt="2022-05-03T10:12:17.685" v="205" actId="2696"/>
        <pc:sldMkLst>
          <pc:docMk/>
          <pc:sldMk cId="3998555869" sldId="283"/>
        </pc:sldMkLst>
      </pc:sldChg>
      <pc:sldChg chg="del">
        <pc:chgData name="Kemal Önen" userId="3c9c56e8327bd642" providerId="LiveId" clId="{FFA48E07-0F52-4862-846C-7C6DD121524E}" dt="2022-05-03T10:12:18.332" v="206" actId="2696"/>
        <pc:sldMkLst>
          <pc:docMk/>
          <pc:sldMk cId="548734415" sldId="284"/>
        </pc:sldMkLst>
      </pc:sldChg>
      <pc:sldChg chg="del">
        <pc:chgData name="Kemal Önen" userId="3c9c56e8327bd642" providerId="LiveId" clId="{FFA48E07-0F52-4862-846C-7C6DD121524E}" dt="2022-05-03T10:12:18.999" v="207" actId="2696"/>
        <pc:sldMkLst>
          <pc:docMk/>
          <pc:sldMk cId="1645456299" sldId="285"/>
        </pc:sldMkLst>
      </pc:sldChg>
      <pc:sldChg chg="del">
        <pc:chgData name="Kemal Önen" userId="3c9c56e8327bd642" providerId="LiveId" clId="{FFA48E07-0F52-4862-846C-7C6DD121524E}" dt="2022-05-03T10:12:17.169" v="204" actId="2696"/>
        <pc:sldMkLst>
          <pc:docMk/>
          <pc:sldMk cId="1394909610" sldId="287"/>
        </pc:sldMkLst>
      </pc:sldChg>
      <pc:sldChg chg="modSp add mod">
        <pc:chgData name="Kemal Önen" userId="3c9c56e8327bd642" providerId="LiveId" clId="{FFA48E07-0F52-4862-846C-7C6DD121524E}" dt="2022-05-03T10:12:34.357" v="261" actId="20577"/>
        <pc:sldMkLst>
          <pc:docMk/>
          <pc:sldMk cId="747315953" sldId="288"/>
        </pc:sldMkLst>
        <pc:spChg chg="mod">
          <ac:chgData name="Kemal Önen" userId="3c9c56e8327bd642" providerId="LiveId" clId="{FFA48E07-0F52-4862-846C-7C6DD121524E}" dt="2022-05-03T10:12:34.357" v="261" actId="20577"/>
          <ac:spMkLst>
            <pc:docMk/>
            <pc:sldMk cId="747315953" sldId="288"/>
            <ac:spMk id="5" creationId="{8B1BABF4-DAF9-4AE1-93C9-0EB5D1AD179D}"/>
          </ac:spMkLst>
        </pc:spChg>
      </pc:sldChg>
    </pc:docChg>
  </pc:docChgLst>
  <pc:docChgLst>
    <pc:chgData name="Kemal Önen" userId="3c9c56e8327bd642" providerId="LiveId" clId="{DCD2BC97-72CD-6E49-AB26-423CFB70A582}"/>
    <pc:docChg chg="modSld">
      <pc:chgData name="Kemal Önen" userId="3c9c56e8327bd642" providerId="LiveId" clId="{DCD2BC97-72CD-6E49-AB26-423CFB70A582}" dt="2023-03-30T08:32:31.610" v="11"/>
      <pc:docMkLst>
        <pc:docMk/>
      </pc:docMkLst>
      <pc:sldChg chg="modSp mod">
        <pc:chgData name="Kemal Önen" userId="3c9c56e8327bd642" providerId="LiveId" clId="{DCD2BC97-72CD-6E49-AB26-423CFB70A582}" dt="2023-03-28T19:27:31.007" v="10" actId="20577"/>
        <pc:sldMkLst>
          <pc:docMk/>
          <pc:sldMk cId="2187906435" sldId="308"/>
        </pc:sldMkLst>
        <pc:spChg chg="mod">
          <ac:chgData name="Kemal Önen" userId="3c9c56e8327bd642" providerId="LiveId" clId="{DCD2BC97-72CD-6E49-AB26-423CFB70A582}" dt="2023-03-28T19:27:31.007" v="10" actId="20577"/>
          <ac:spMkLst>
            <pc:docMk/>
            <pc:sldMk cId="2187906435" sldId="308"/>
            <ac:spMk id="3" creationId="{323D7779-CBA3-3EAF-21D5-4CEFE0AB7F89}"/>
          </ac:spMkLst>
        </pc:spChg>
      </pc:sldChg>
      <pc:sldChg chg="modSp mod">
        <pc:chgData name="Kemal Önen" userId="3c9c56e8327bd642" providerId="LiveId" clId="{DCD2BC97-72CD-6E49-AB26-423CFB70A582}" dt="2023-03-30T08:32:31.610" v="11"/>
        <pc:sldMkLst>
          <pc:docMk/>
          <pc:sldMk cId="4015178357" sldId="315"/>
        </pc:sldMkLst>
        <pc:spChg chg="mod">
          <ac:chgData name="Kemal Önen" userId="3c9c56e8327bd642" providerId="LiveId" clId="{DCD2BC97-72CD-6E49-AB26-423CFB70A582}" dt="2023-03-30T08:32:31.610" v="11"/>
          <ac:spMkLst>
            <pc:docMk/>
            <pc:sldMk cId="4015178357" sldId="315"/>
            <ac:spMk id="3" creationId="{BBCE67E7-9C33-5628-AC7F-95C3760FC496}"/>
          </ac:spMkLst>
        </pc:spChg>
      </pc:sldChg>
    </pc:docChg>
  </pc:docChgLst>
  <pc:docChgLst>
    <pc:chgData name="Kemal Önen" userId="3c9c56e8327bd642" providerId="LiveId" clId="{0778F992-EFF0-AC40-8CDE-ED92A2EBDE46}"/>
    <pc:docChg chg="undo custSel addSld delSld modSld sldOrd">
      <pc:chgData name="Kemal Önen" userId="3c9c56e8327bd642" providerId="LiveId" clId="{0778F992-EFF0-AC40-8CDE-ED92A2EBDE46}" dt="2022-10-06T12:29:06.985" v="328" actId="21"/>
      <pc:docMkLst>
        <pc:docMk/>
      </pc:docMkLst>
      <pc:sldChg chg="modSp del mod">
        <pc:chgData name="Kemal Önen" userId="3c9c56e8327bd642" providerId="LiveId" clId="{0778F992-EFF0-AC40-8CDE-ED92A2EBDE46}" dt="2022-10-06T08:35:00.519" v="5" actId="2696"/>
        <pc:sldMkLst>
          <pc:docMk/>
          <pc:sldMk cId="1346599065" sldId="304"/>
        </pc:sldMkLst>
        <pc:spChg chg="mod">
          <ac:chgData name="Kemal Önen" userId="3c9c56e8327bd642" providerId="LiveId" clId="{0778F992-EFF0-AC40-8CDE-ED92A2EBDE46}" dt="2022-10-06T08:34:28.185" v="2" actId="5793"/>
          <ac:spMkLst>
            <pc:docMk/>
            <pc:sldMk cId="1346599065" sldId="304"/>
            <ac:spMk id="2" creationId="{FECC69B5-33C9-A933-693C-FD955782AC1D}"/>
          </ac:spMkLst>
        </pc:spChg>
      </pc:sldChg>
      <pc:sldChg chg="addSp modSp mod ord">
        <pc:chgData name="Kemal Önen" userId="3c9c56e8327bd642" providerId="LiveId" clId="{0778F992-EFF0-AC40-8CDE-ED92A2EBDE46}" dt="2022-10-06T08:38:54.824" v="146" actId="1076"/>
        <pc:sldMkLst>
          <pc:docMk/>
          <pc:sldMk cId="591948034" sldId="305"/>
        </pc:sldMkLst>
        <pc:spChg chg="add mod">
          <ac:chgData name="Kemal Önen" userId="3c9c56e8327bd642" providerId="LiveId" clId="{0778F992-EFF0-AC40-8CDE-ED92A2EBDE46}" dt="2022-10-06T08:36:20.888" v="19" actId="1076"/>
          <ac:spMkLst>
            <pc:docMk/>
            <pc:sldMk cId="591948034" sldId="305"/>
            <ac:spMk id="2" creationId="{DA61395A-0FAE-96B0-391C-83C0D77B6D00}"/>
          </ac:spMkLst>
        </pc:spChg>
        <pc:spChg chg="add mod">
          <ac:chgData name="Kemal Önen" userId="3c9c56e8327bd642" providerId="LiveId" clId="{0778F992-EFF0-AC40-8CDE-ED92A2EBDE46}" dt="2022-10-06T08:35:52.781" v="14" actId="14100"/>
          <ac:spMkLst>
            <pc:docMk/>
            <pc:sldMk cId="591948034" sldId="305"/>
            <ac:spMk id="8" creationId="{D619EEAC-1043-C1BD-C478-2B84B325CF8C}"/>
          </ac:spMkLst>
        </pc:spChg>
        <pc:spChg chg="add mod">
          <ac:chgData name="Kemal Önen" userId="3c9c56e8327bd642" providerId="LiveId" clId="{0778F992-EFF0-AC40-8CDE-ED92A2EBDE46}" dt="2022-10-06T08:36:12.323" v="18" actId="14100"/>
          <ac:spMkLst>
            <pc:docMk/>
            <pc:sldMk cId="591948034" sldId="305"/>
            <ac:spMk id="9" creationId="{9B49E500-CBC3-3A8F-A266-E98957100C90}"/>
          </ac:spMkLst>
        </pc:spChg>
        <pc:graphicFrameChg chg="mod">
          <ac:chgData name="Kemal Önen" userId="3c9c56e8327bd642" providerId="LiveId" clId="{0778F992-EFF0-AC40-8CDE-ED92A2EBDE46}" dt="2022-10-06T08:38:54.824" v="146" actId="1076"/>
          <ac:graphicFrameMkLst>
            <pc:docMk/>
            <pc:sldMk cId="591948034" sldId="305"/>
            <ac:graphicFrameMk id="4" creationId="{0A12C176-7654-3E44-19F3-61256A050498}"/>
          </ac:graphicFrameMkLst>
        </pc:graphicFrameChg>
      </pc:sldChg>
      <pc:sldChg chg="modSp new mod">
        <pc:chgData name="Kemal Önen" userId="3c9c56e8327bd642" providerId="LiveId" clId="{0778F992-EFF0-AC40-8CDE-ED92A2EBDE46}" dt="2022-10-06T08:56:39.146" v="312" actId="20577"/>
        <pc:sldMkLst>
          <pc:docMk/>
          <pc:sldMk cId="383352312" sldId="306"/>
        </pc:sldMkLst>
        <pc:spChg chg="mod">
          <ac:chgData name="Kemal Önen" userId="3c9c56e8327bd642" providerId="LiveId" clId="{0778F992-EFF0-AC40-8CDE-ED92A2EBDE46}" dt="2022-10-06T08:56:39.146" v="312" actId="20577"/>
          <ac:spMkLst>
            <pc:docMk/>
            <pc:sldMk cId="383352312" sldId="306"/>
            <ac:spMk id="2" creationId="{31FDE7E1-C5D4-ECE6-A93D-670071A16269}"/>
          </ac:spMkLst>
        </pc:spChg>
        <pc:spChg chg="mod">
          <ac:chgData name="Kemal Önen" userId="3c9c56e8327bd642" providerId="LiveId" clId="{0778F992-EFF0-AC40-8CDE-ED92A2EBDE46}" dt="2022-10-06T08:34:53.883" v="4"/>
          <ac:spMkLst>
            <pc:docMk/>
            <pc:sldMk cId="383352312" sldId="306"/>
            <ac:spMk id="3" creationId="{CD0D5B16-804F-978E-7829-643230297B7E}"/>
          </ac:spMkLst>
        </pc:spChg>
      </pc:sldChg>
      <pc:sldChg chg="addSp delSp modSp add mod">
        <pc:chgData name="Kemal Önen" userId="3c9c56e8327bd642" providerId="LiveId" clId="{0778F992-EFF0-AC40-8CDE-ED92A2EBDE46}" dt="2022-10-06T12:29:06.985" v="328" actId="21"/>
        <pc:sldMkLst>
          <pc:docMk/>
          <pc:sldMk cId="3100077827" sldId="307"/>
        </pc:sldMkLst>
        <pc:spChg chg="del">
          <ac:chgData name="Kemal Önen" userId="3c9c56e8327bd642" providerId="LiveId" clId="{0778F992-EFF0-AC40-8CDE-ED92A2EBDE46}" dt="2022-10-06T08:46:56.366" v="157" actId="21"/>
          <ac:spMkLst>
            <pc:docMk/>
            <pc:sldMk cId="3100077827" sldId="307"/>
            <ac:spMk id="2" creationId="{31FDE7E1-C5D4-ECE6-A93D-670071A16269}"/>
          </ac:spMkLst>
        </pc:spChg>
        <pc:spChg chg="mod">
          <ac:chgData name="Kemal Önen" userId="3c9c56e8327bd642" providerId="LiveId" clId="{0778F992-EFF0-AC40-8CDE-ED92A2EBDE46}" dt="2022-10-06T08:37:21.336" v="30" actId="27636"/>
          <ac:spMkLst>
            <pc:docMk/>
            <pc:sldMk cId="3100077827" sldId="307"/>
            <ac:spMk id="3" creationId="{CD0D5B16-804F-978E-7829-643230297B7E}"/>
          </ac:spMkLst>
        </pc:spChg>
        <pc:picChg chg="add mod">
          <ac:chgData name="Kemal Önen" userId="3c9c56e8327bd642" providerId="LiveId" clId="{0778F992-EFF0-AC40-8CDE-ED92A2EBDE46}" dt="2022-10-06T08:49:31.912" v="164" actId="1076"/>
          <ac:picMkLst>
            <pc:docMk/>
            <pc:sldMk cId="3100077827" sldId="307"/>
            <ac:picMk id="4" creationId="{4F919ED8-7BD1-88C7-D41D-2EEB140DAA29}"/>
          </ac:picMkLst>
        </pc:picChg>
        <pc:picChg chg="add mod">
          <ac:chgData name="Kemal Önen" userId="3c9c56e8327bd642" providerId="LiveId" clId="{0778F992-EFF0-AC40-8CDE-ED92A2EBDE46}" dt="2022-10-06T08:50:16.134" v="172" actId="1076"/>
          <ac:picMkLst>
            <pc:docMk/>
            <pc:sldMk cId="3100077827" sldId="307"/>
            <ac:picMk id="5" creationId="{962B12A6-6522-537D-86DA-D098480FC010}"/>
          </ac:picMkLst>
        </pc:picChg>
        <pc:picChg chg="add mod">
          <ac:chgData name="Kemal Önen" userId="3c9c56e8327bd642" providerId="LiveId" clId="{0778F992-EFF0-AC40-8CDE-ED92A2EBDE46}" dt="2022-10-06T08:50:14.218" v="171" actId="1076"/>
          <ac:picMkLst>
            <pc:docMk/>
            <pc:sldMk cId="3100077827" sldId="307"/>
            <ac:picMk id="6" creationId="{0AA194C7-0BA6-E40D-5779-B875828827AF}"/>
          </ac:picMkLst>
        </pc:picChg>
        <pc:picChg chg="add del mod">
          <ac:chgData name="Kemal Önen" userId="3c9c56e8327bd642" providerId="LiveId" clId="{0778F992-EFF0-AC40-8CDE-ED92A2EBDE46}" dt="2022-10-06T12:29:06.985" v="328" actId="21"/>
          <ac:picMkLst>
            <pc:docMk/>
            <pc:sldMk cId="3100077827" sldId="307"/>
            <ac:picMk id="8" creationId="{D84C97DA-C353-ED9F-40BD-6BB0D5FDCC75}"/>
          </ac:picMkLst>
        </pc:picChg>
      </pc:sldChg>
      <pc:sldChg chg="add del">
        <pc:chgData name="Kemal Önen" userId="3c9c56e8327bd642" providerId="LiveId" clId="{0778F992-EFF0-AC40-8CDE-ED92A2EBDE46}" dt="2022-10-06T08:36:43.168" v="21" actId="2696"/>
        <pc:sldMkLst>
          <pc:docMk/>
          <pc:sldMk cId="3643557124" sldId="307"/>
        </pc:sldMkLst>
      </pc:sldChg>
      <pc:sldChg chg="addSp delSp modSp add mod">
        <pc:chgData name="Kemal Önen" userId="3c9c56e8327bd642" providerId="LiveId" clId="{0778F992-EFF0-AC40-8CDE-ED92A2EBDE46}" dt="2022-10-06T09:15:52.657" v="321" actId="1076"/>
        <pc:sldMkLst>
          <pc:docMk/>
          <pc:sldMk cId="3052813127" sldId="308"/>
        </pc:sldMkLst>
        <pc:spChg chg="del">
          <ac:chgData name="Kemal Önen" userId="3c9c56e8327bd642" providerId="LiveId" clId="{0778F992-EFF0-AC40-8CDE-ED92A2EBDE46}" dt="2022-10-06T09:15:45.901" v="319" actId="21"/>
          <ac:spMkLst>
            <pc:docMk/>
            <pc:sldMk cId="3052813127" sldId="308"/>
            <ac:spMk id="2" creationId="{31FDE7E1-C5D4-ECE6-A93D-670071A16269}"/>
          </ac:spMkLst>
        </pc:spChg>
        <pc:spChg chg="mod">
          <ac:chgData name="Kemal Önen" userId="3c9c56e8327bd642" providerId="LiveId" clId="{0778F992-EFF0-AC40-8CDE-ED92A2EBDE46}" dt="2022-10-06T08:39:57.186" v="153" actId="255"/>
          <ac:spMkLst>
            <pc:docMk/>
            <pc:sldMk cId="3052813127" sldId="308"/>
            <ac:spMk id="3" creationId="{CD0D5B16-804F-978E-7829-643230297B7E}"/>
          </ac:spMkLst>
        </pc:spChg>
        <pc:picChg chg="add mod">
          <ac:chgData name="Kemal Önen" userId="3c9c56e8327bd642" providerId="LiveId" clId="{0778F992-EFF0-AC40-8CDE-ED92A2EBDE46}" dt="2022-10-06T09:15:52.657" v="321" actId="1076"/>
          <ac:picMkLst>
            <pc:docMk/>
            <pc:sldMk cId="3052813127" sldId="308"/>
            <ac:picMk id="4" creationId="{636ED1ED-03EB-A67B-A1A2-9B7E93479E0E}"/>
          </ac:picMkLst>
        </pc:picChg>
      </pc:sldChg>
      <pc:sldChg chg="addSp delSp modSp add mod">
        <pc:chgData name="Kemal Önen" userId="3c9c56e8327bd642" providerId="LiveId" clId="{0778F992-EFF0-AC40-8CDE-ED92A2EBDE46}" dt="2022-10-06T09:14:29.244" v="317" actId="1076"/>
        <pc:sldMkLst>
          <pc:docMk/>
          <pc:sldMk cId="2768056919" sldId="309"/>
        </pc:sldMkLst>
        <pc:spChg chg="del">
          <ac:chgData name="Kemal Önen" userId="3c9c56e8327bd642" providerId="LiveId" clId="{0778F992-EFF0-AC40-8CDE-ED92A2EBDE46}" dt="2022-10-06T09:14:19.979" v="314" actId="21"/>
          <ac:spMkLst>
            <pc:docMk/>
            <pc:sldMk cId="2768056919" sldId="309"/>
            <ac:spMk id="2" creationId="{31FDE7E1-C5D4-ECE6-A93D-670071A16269}"/>
          </ac:spMkLst>
        </pc:spChg>
        <pc:spChg chg="mod">
          <ac:chgData name="Kemal Önen" userId="3c9c56e8327bd642" providerId="LiveId" clId="{0778F992-EFF0-AC40-8CDE-ED92A2EBDE46}" dt="2022-10-06T08:40:09.467" v="155" actId="255"/>
          <ac:spMkLst>
            <pc:docMk/>
            <pc:sldMk cId="2768056919" sldId="309"/>
            <ac:spMk id="3" creationId="{CD0D5B16-804F-978E-7829-643230297B7E}"/>
          </ac:spMkLst>
        </pc:spChg>
        <pc:picChg chg="add mod">
          <ac:chgData name="Kemal Önen" userId="3c9c56e8327bd642" providerId="LiveId" clId="{0778F992-EFF0-AC40-8CDE-ED92A2EBDE46}" dt="2022-10-06T09:14:29.244" v="317" actId="1076"/>
          <ac:picMkLst>
            <pc:docMk/>
            <pc:sldMk cId="2768056919" sldId="309"/>
            <ac:picMk id="4" creationId="{EE29AA33-E317-EC16-0CD3-7F6B4896FDCB}"/>
          </ac:picMkLst>
        </pc:picChg>
      </pc:sldChg>
    </pc:docChg>
  </pc:docChgLst>
  <pc:docChgLst>
    <pc:chgData name="Kemal Önen" userId="3c9c56e8327bd642" providerId="LiveId" clId="{BCFAE387-1910-D447-B098-0E8474335517}"/>
    <pc:docChg chg="undo redo custSel addSld delSld modSld sldOrd">
      <pc:chgData name="Kemal Önen" userId="3c9c56e8327bd642" providerId="LiveId" clId="{BCFAE387-1910-D447-B098-0E8474335517}" dt="2023-03-01T20:14:57.474" v="7721" actId="20577"/>
      <pc:docMkLst>
        <pc:docMk/>
      </pc:docMkLst>
      <pc:sldChg chg="delSp modSp mod">
        <pc:chgData name="Kemal Önen" userId="3c9c56e8327bd642" providerId="LiveId" clId="{BCFAE387-1910-D447-B098-0E8474335517}" dt="2023-02-27T22:03:15.776" v="2366" actId="1076"/>
        <pc:sldMkLst>
          <pc:docMk/>
          <pc:sldMk cId="252457029" sldId="307"/>
        </pc:sldMkLst>
        <pc:spChg chg="mod">
          <ac:chgData name="Kemal Önen" userId="3c9c56e8327bd642" providerId="LiveId" clId="{BCFAE387-1910-D447-B098-0E8474335517}" dt="2023-02-27T22:03:15.776" v="2366" actId="1076"/>
          <ac:spMkLst>
            <pc:docMk/>
            <pc:sldMk cId="252457029" sldId="307"/>
            <ac:spMk id="2" creationId="{F9CB0717-FAFC-3BDC-4456-7BED0C230689}"/>
          </ac:spMkLst>
        </pc:spChg>
        <pc:spChg chg="del mod">
          <ac:chgData name="Kemal Önen" userId="3c9c56e8327bd642" providerId="LiveId" clId="{BCFAE387-1910-D447-B098-0E8474335517}" dt="2023-02-27T22:03:12.634" v="2365" actId="21"/>
          <ac:spMkLst>
            <pc:docMk/>
            <pc:sldMk cId="252457029" sldId="307"/>
            <ac:spMk id="3" creationId="{3100627D-E621-10DB-F1AE-0580B28E3C71}"/>
          </ac:spMkLst>
        </pc:spChg>
      </pc:sldChg>
      <pc:sldChg chg="delSp modSp add del mod">
        <pc:chgData name="Kemal Önen" userId="3c9c56e8327bd642" providerId="LiveId" clId="{BCFAE387-1910-D447-B098-0E8474335517}" dt="2023-03-01T10:06:53.471" v="7062" actId="2696"/>
        <pc:sldMkLst>
          <pc:docMk/>
          <pc:sldMk cId="4076534126" sldId="315"/>
        </pc:sldMkLst>
        <pc:spChg chg="del mod">
          <ac:chgData name="Kemal Önen" userId="3c9c56e8327bd642" providerId="LiveId" clId="{BCFAE387-1910-D447-B098-0E8474335517}" dt="2023-03-01T10:06:39.534" v="7060" actId="21"/>
          <ac:spMkLst>
            <pc:docMk/>
            <pc:sldMk cId="4076534126" sldId="315"/>
            <ac:spMk id="2" creationId="{9AA14223-4956-C95B-30A9-9668278B4FF3}"/>
          </ac:spMkLst>
        </pc:spChg>
        <pc:spChg chg="del">
          <ac:chgData name="Kemal Önen" userId="3c9c56e8327bd642" providerId="LiveId" clId="{BCFAE387-1910-D447-B098-0E8474335517}" dt="2023-03-01T10:06:39.534" v="7060" actId="21"/>
          <ac:spMkLst>
            <pc:docMk/>
            <pc:sldMk cId="4076534126" sldId="315"/>
            <ac:spMk id="4" creationId="{1CEC8479-754F-CB37-0F82-BB0A3EDE4FDF}"/>
          </ac:spMkLst>
        </pc:spChg>
        <pc:picChg chg="del">
          <ac:chgData name="Kemal Önen" userId="3c9c56e8327bd642" providerId="LiveId" clId="{BCFAE387-1910-D447-B098-0E8474335517}" dt="2023-03-01T10:06:39.534" v="7060" actId="21"/>
          <ac:picMkLst>
            <pc:docMk/>
            <pc:sldMk cId="4076534126" sldId="315"/>
            <ac:picMk id="15" creationId="{C227C1C9-D997-7EAA-ED13-E1AFBC6C9EAC}"/>
          </ac:picMkLst>
        </pc:picChg>
        <pc:picChg chg="del">
          <ac:chgData name="Kemal Önen" userId="3c9c56e8327bd642" providerId="LiveId" clId="{BCFAE387-1910-D447-B098-0E8474335517}" dt="2023-03-01T10:06:39.534" v="7060" actId="21"/>
          <ac:picMkLst>
            <pc:docMk/>
            <pc:sldMk cId="4076534126" sldId="315"/>
            <ac:picMk id="18" creationId="{962A70AB-1755-84A0-E77C-0D70D9F275D5}"/>
          </ac:picMkLst>
        </pc:picChg>
      </pc:sldChg>
      <pc:sldChg chg="addSp modSp add mod ord">
        <pc:chgData name="Kemal Önen" userId="3c9c56e8327bd642" providerId="LiveId" clId="{BCFAE387-1910-D447-B098-0E8474335517}" dt="2023-03-01T19:50:25.780" v="7438" actId="20578"/>
        <pc:sldMkLst>
          <pc:docMk/>
          <pc:sldMk cId="2801834648" sldId="316"/>
        </pc:sldMkLst>
        <pc:spChg chg="mod">
          <ac:chgData name="Kemal Önen" userId="3c9c56e8327bd642" providerId="LiveId" clId="{BCFAE387-1910-D447-B098-0E8474335517}" dt="2023-02-28T16:10:24.258" v="4176" actId="20577"/>
          <ac:spMkLst>
            <pc:docMk/>
            <pc:sldMk cId="2801834648" sldId="316"/>
            <ac:spMk id="2" creationId="{5455F588-4C78-34E8-0DC0-E1AF6C4C4081}"/>
          </ac:spMkLst>
        </pc:spChg>
        <pc:spChg chg="mod">
          <ac:chgData name="Kemal Önen" userId="3c9c56e8327bd642" providerId="LiveId" clId="{BCFAE387-1910-D447-B098-0E8474335517}" dt="2023-03-01T10:07:37.853" v="7071" actId="14100"/>
          <ac:spMkLst>
            <pc:docMk/>
            <pc:sldMk cId="2801834648" sldId="316"/>
            <ac:spMk id="3" creationId="{90F32855-9A1A-40F8-A8A0-701E4379A9E5}"/>
          </ac:spMkLst>
        </pc:spChg>
        <pc:spChg chg="add mod">
          <ac:chgData name="Kemal Önen" userId="3c9c56e8327bd642" providerId="LiveId" clId="{BCFAE387-1910-D447-B098-0E8474335517}" dt="2023-03-01T10:11:11.962" v="7082"/>
          <ac:spMkLst>
            <pc:docMk/>
            <pc:sldMk cId="2801834648" sldId="316"/>
            <ac:spMk id="5" creationId="{1BC09F78-0A1D-3F11-8E2B-283BFFF310BC}"/>
          </ac:spMkLst>
        </pc:spChg>
      </pc:sldChg>
      <pc:sldChg chg="addSp delSp modSp mod">
        <pc:chgData name="Kemal Önen" userId="3c9c56e8327bd642" providerId="LiveId" clId="{BCFAE387-1910-D447-B098-0E8474335517}" dt="2023-03-01T10:11:46.360" v="7092"/>
        <pc:sldMkLst>
          <pc:docMk/>
          <pc:sldMk cId="1361816417" sldId="354"/>
        </pc:sldMkLst>
        <pc:spChg chg="add del mod">
          <ac:chgData name="Kemal Önen" userId="3c9c56e8327bd642" providerId="LiveId" clId="{BCFAE387-1910-D447-B098-0E8474335517}" dt="2023-03-01T10:11:46.360" v="7092"/>
          <ac:spMkLst>
            <pc:docMk/>
            <pc:sldMk cId="1361816417" sldId="354"/>
            <ac:spMk id="2" creationId="{23B8059C-3825-CBD4-FCB0-8FC9250A9540}"/>
          </ac:spMkLst>
        </pc:spChg>
        <pc:spChg chg="mod">
          <ac:chgData name="Kemal Önen" userId="3c9c56e8327bd642" providerId="LiveId" clId="{BCFAE387-1910-D447-B098-0E8474335517}" dt="2023-02-27T21:40:19.145" v="1078" actId="14100"/>
          <ac:spMkLst>
            <pc:docMk/>
            <pc:sldMk cId="1361816417" sldId="354"/>
            <ac:spMk id="4" creationId="{57BD8D09-BE3F-475D-A8E2-14DBF3CA389D}"/>
          </ac:spMkLst>
        </pc:spChg>
        <pc:spChg chg="add mod">
          <ac:chgData name="Kemal Önen" userId="3c9c56e8327bd642" providerId="LiveId" clId="{BCFAE387-1910-D447-B098-0E8474335517}" dt="2023-02-27T21:56:55.277" v="2064" actId="207"/>
          <ac:spMkLst>
            <pc:docMk/>
            <pc:sldMk cId="1361816417" sldId="354"/>
            <ac:spMk id="5" creationId="{3D502BBB-CE84-5C3F-A909-6782CDD9A16E}"/>
          </ac:spMkLst>
        </pc:spChg>
        <pc:graphicFrameChg chg="del">
          <ac:chgData name="Kemal Önen" userId="3c9c56e8327bd642" providerId="LiveId" clId="{BCFAE387-1910-D447-B098-0E8474335517}" dt="2023-02-27T21:40:22.398" v="1079" actId="21"/>
          <ac:graphicFrameMkLst>
            <pc:docMk/>
            <pc:sldMk cId="1361816417" sldId="354"/>
            <ac:graphicFrameMk id="7" creationId="{2A9AD165-40F9-D22E-37D9-FDAB82BDD8C1}"/>
          </ac:graphicFrameMkLst>
        </pc:graphicFrameChg>
      </pc:sldChg>
      <pc:sldChg chg="del">
        <pc:chgData name="Kemal Önen" userId="3c9c56e8327bd642" providerId="LiveId" clId="{BCFAE387-1910-D447-B098-0E8474335517}" dt="2023-02-27T21:49:05.876" v="1657" actId="2696"/>
        <pc:sldMkLst>
          <pc:docMk/>
          <pc:sldMk cId="404584936" sldId="355"/>
        </pc:sldMkLst>
      </pc:sldChg>
      <pc:sldChg chg="del">
        <pc:chgData name="Kemal Önen" userId="3c9c56e8327bd642" providerId="LiveId" clId="{BCFAE387-1910-D447-B098-0E8474335517}" dt="2023-02-27T21:45:05.192" v="1285" actId="2696"/>
        <pc:sldMkLst>
          <pc:docMk/>
          <pc:sldMk cId="1295575796" sldId="356"/>
        </pc:sldMkLst>
      </pc:sldChg>
      <pc:sldChg chg="del">
        <pc:chgData name="Kemal Önen" userId="3c9c56e8327bd642" providerId="LiveId" clId="{BCFAE387-1910-D447-B098-0E8474335517}" dt="2023-02-27T21:40:00.463" v="1017" actId="2696"/>
        <pc:sldMkLst>
          <pc:docMk/>
          <pc:sldMk cId="4055055405" sldId="357"/>
        </pc:sldMkLst>
      </pc:sldChg>
      <pc:sldChg chg="delSp modSp del mod">
        <pc:chgData name="Kemal Önen" userId="3c9c56e8327bd642" providerId="LiveId" clId="{BCFAE387-1910-D447-B098-0E8474335517}" dt="2023-02-27T22:00:27.053" v="2195" actId="2696"/>
        <pc:sldMkLst>
          <pc:docMk/>
          <pc:sldMk cId="3597183980" sldId="358"/>
        </pc:sldMkLst>
        <pc:spChg chg="mod">
          <ac:chgData name="Kemal Önen" userId="3c9c56e8327bd642" providerId="LiveId" clId="{BCFAE387-1910-D447-B098-0E8474335517}" dt="2023-02-27T21:58:40.122" v="2148" actId="14100"/>
          <ac:spMkLst>
            <pc:docMk/>
            <pc:sldMk cId="3597183980" sldId="358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1" creationId="{319FBE1B-885A-572C-2055-D152F1BD57BC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4" creationId="{0EF6EDDF-C3C8-B6DC-5059-562C5D08E2D7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5" creationId="{5A04EA27-F6D4-6FDA-2B97-0E2BA63DF5B2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6" creationId="{43793747-87F1-1718-DE5F-CBB1873218A2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7" creationId="{4D82D948-F75E-9B04-C238-0CED9A7DC93E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19" creationId="{4A0D0431-1E7A-85D8-589E-D1714211CDC6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20" creationId="{1D74438C-76AA-6EF3-A832-972ACD347E98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21" creationId="{0B20ED0A-3A31-08E3-A1F3-E0205BDDE78A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22" creationId="{5A8B9D14-7F02-0A43-0B47-DCF9559861AE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23" creationId="{7841D03E-8E4C-1208-8C8D-5F1B378C5EFE}"/>
          </ac:spMkLst>
        </pc:spChg>
        <pc:spChg chg="del">
          <ac:chgData name="Kemal Önen" userId="3c9c56e8327bd642" providerId="LiveId" clId="{BCFAE387-1910-D447-B098-0E8474335517}" dt="2023-02-27T21:56:10.606" v="1965" actId="21"/>
          <ac:spMkLst>
            <pc:docMk/>
            <pc:sldMk cId="3597183980" sldId="358"/>
            <ac:spMk id="24" creationId="{59D34327-5B8F-4C39-5B80-CCB6BC01F202}"/>
          </ac:spMkLst>
        </pc:spChg>
      </pc:sldChg>
      <pc:sldChg chg="del">
        <pc:chgData name="Kemal Önen" userId="3c9c56e8327bd642" providerId="LiveId" clId="{BCFAE387-1910-D447-B098-0E8474335517}" dt="2023-02-27T21:27:55.548" v="744" actId="2696"/>
        <pc:sldMkLst>
          <pc:docMk/>
          <pc:sldMk cId="2997356295" sldId="360"/>
        </pc:sldMkLst>
      </pc:sldChg>
      <pc:sldChg chg="del">
        <pc:chgData name="Kemal Önen" userId="3c9c56e8327bd642" providerId="LiveId" clId="{BCFAE387-1910-D447-B098-0E8474335517}" dt="2023-02-27T21:27:42.266" v="743" actId="2696"/>
        <pc:sldMkLst>
          <pc:docMk/>
          <pc:sldMk cId="768648668" sldId="362"/>
        </pc:sldMkLst>
      </pc:sldChg>
      <pc:sldChg chg="addSp delSp modSp del mod">
        <pc:chgData name="Kemal Önen" userId="3c9c56e8327bd642" providerId="LiveId" clId="{BCFAE387-1910-D447-B098-0E8474335517}" dt="2023-02-28T19:25:48.569" v="5328" actId="2696"/>
        <pc:sldMkLst>
          <pc:docMk/>
          <pc:sldMk cId="2256852417" sldId="363"/>
        </pc:sldMkLst>
        <pc:spChg chg="mod">
          <ac:chgData name="Kemal Önen" userId="3c9c56e8327bd642" providerId="LiveId" clId="{BCFAE387-1910-D447-B098-0E8474335517}" dt="2023-02-28T16:16:43.284" v="4423" actId="20577"/>
          <ac:spMkLst>
            <pc:docMk/>
            <pc:sldMk cId="2256852417" sldId="363"/>
            <ac:spMk id="3" creationId="{B40C3E6E-3A3C-9588-E6A3-6C86C46EC985}"/>
          </ac:spMkLst>
        </pc:spChg>
        <pc:spChg chg="mod">
          <ac:chgData name="Kemal Önen" userId="3c9c56e8327bd642" providerId="LiveId" clId="{BCFAE387-1910-D447-B098-0E8474335517}" dt="2023-02-27T21:51:50.619" v="1768" actId="20577"/>
          <ac:spMkLst>
            <pc:docMk/>
            <pc:sldMk cId="2256852417" sldId="363"/>
            <ac:spMk id="5" creationId="{52FB112D-2245-B7B6-2A89-A62067D1F71C}"/>
          </ac:spMkLst>
        </pc:spChg>
        <pc:graphicFrameChg chg="add del mod modGraphic">
          <ac:chgData name="Kemal Önen" userId="3c9c56e8327bd642" providerId="LiveId" clId="{BCFAE387-1910-D447-B098-0E8474335517}" dt="2023-02-28T16:16:28.805" v="4395" actId="21"/>
          <ac:graphicFrameMkLst>
            <pc:docMk/>
            <pc:sldMk cId="2256852417" sldId="363"/>
            <ac:graphicFrameMk id="2" creationId="{4A5F4D8D-B0E3-260E-C159-0A12EA20FA3B}"/>
          </ac:graphicFrameMkLst>
        </pc:graphicFrameChg>
        <pc:graphicFrameChg chg="add mod modGraphic">
          <ac:chgData name="Kemal Önen" userId="3c9c56e8327bd642" providerId="LiveId" clId="{BCFAE387-1910-D447-B098-0E8474335517}" dt="2023-02-28T19:20:45.655" v="5041" actId="12100"/>
          <ac:graphicFrameMkLst>
            <pc:docMk/>
            <pc:sldMk cId="2256852417" sldId="363"/>
            <ac:graphicFrameMk id="4" creationId="{AD2B99DE-74FC-13C9-FE70-D13BB9AAB600}"/>
          </ac:graphicFrameMkLst>
        </pc:graphicFrameChg>
        <pc:graphicFrameChg chg="del">
          <ac:chgData name="Kemal Önen" userId="3c9c56e8327bd642" providerId="LiveId" clId="{BCFAE387-1910-D447-B098-0E8474335517}" dt="2023-02-27T21:51:48.850" v="1767" actId="21"/>
          <ac:graphicFrameMkLst>
            <pc:docMk/>
            <pc:sldMk cId="2256852417" sldId="363"/>
            <ac:graphicFrameMk id="6" creationId="{FFC62397-6CC5-677A-C410-8FF0F83F8952}"/>
          </ac:graphicFrameMkLst>
        </pc:graphicFrameChg>
      </pc:sldChg>
      <pc:sldChg chg="delSp del mod">
        <pc:chgData name="Kemal Önen" userId="3c9c56e8327bd642" providerId="LiveId" clId="{BCFAE387-1910-D447-B098-0E8474335517}" dt="2023-02-27T21:58:45.563" v="2149" actId="2696"/>
        <pc:sldMkLst>
          <pc:docMk/>
          <pc:sldMk cId="3608708829" sldId="364"/>
        </pc:sldMkLst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4" creationId="{52A185C5-FED5-50A0-EC96-5B5CE0365A82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5" creationId="{CDBE3B9D-F965-97E0-C420-2A96D2FBC409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6" creationId="{BF2E4306-A04A-2B44-2AEA-4F6E4B5F2D7D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7" creationId="{DB69A26B-DE6E-D06C-2CBA-E34C61D30BEA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15" creationId="{8CF84931-95E1-4EE4-3E78-CC2B2FA66838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17" creationId="{13B9E4A3-EC7E-25CB-33E4-4DE80239E426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18" creationId="{64E9ED48-07DB-1F09-99AF-118E29656556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19" creationId="{3FE3035D-9499-D7E4-58B6-5AA1342B48AE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0" creationId="{ACF9F2F2-2315-74E3-04DF-335405A5371A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1" creationId="{7AE3F7D8-9F84-1895-91C2-F5F6A7BCC12B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3" creationId="{72171608-6F22-5E83-C7AE-6326354B7521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4" creationId="{F318ADB7-EEE4-9EC0-FE36-0BF8B8E28273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6" creationId="{9D517E1A-CB59-2FC2-CD49-605AD76441A3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7" creationId="{A30ECD98-797B-F40F-8D57-E0A97E5738FD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28" creationId="{09FE47A4-60AF-C3D0-186C-D362B2843C5C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0" creationId="{85DE99BC-3AC4-FAD6-E697-895986E370D4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1" creationId="{68CE5D47-351E-2C26-17F3-0C0750A05303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2" creationId="{9C8E4730-D110-890D-B8BF-0BE627DB6EE5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3" creationId="{03527322-A218-7D52-95BB-4B39CDA6797F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4" creationId="{E7B65E0F-1EFF-C3D3-2945-E623340E88B4}"/>
          </ac:spMkLst>
        </pc:spChg>
        <pc:spChg chg="del">
          <ac:chgData name="Kemal Önen" userId="3c9c56e8327bd642" providerId="LiveId" clId="{BCFAE387-1910-D447-B098-0E8474335517}" dt="2023-02-27T21:56:14.245" v="1966" actId="21"/>
          <ac:spMkLst>
            <pc:docMk/>
            <pc:sldMk cId="3608708829" sldId="364"/>
            <ac:spMk id="35" creationId="{789704AE-A181-90C2-24DB-38C3140F4B33}"/>
          </ac:spMkLst>
        </pc:spChg>
        <pc:cxnChg chg="del">
          <ac:chgData name="Kemal Önen" userId="3c9c56e8327bd642" providerId="LiveId" clId="{BCFAE387-1910-D447-B098-0E8474335517}" dt="2023-02-27T21:56:14.245" v="1966" actId="21"/>
          <ac:cxnSpMkLst>
            <pc:docMk/>
            <pc:sldMk cId="3608708829" sldId="364"/>
            <ac:cxnSpMk id="22" creationId="{1AE48DF7-3161-8BDA-AA70-3890C36DD569}"/>
          </ac:cxnSpMkLst>
        </pc:cxnChg>
        <pc:cxnChg chg="del">
          <ac:chgData name="Kemal Önen" userId="3c9c56e8327bd642" providerId="LiveId" clId="{BCFAE387-1910-D447-B098-0E8474335517}" dt="2023-02-27T21:56:14.245" v="1966" actId="21"/>
          <ac:cxnSpMkLst>
            <pc:docMk/>
            <pc:sldMk cId="3608708829" sldId="364"/>
            <ac:cxnSpMk id="25" creationId="{84C3D006-E890-C470-56A3-A32CF0193A11}"/>
          </ac:cxnSpMkLst>
        </pc:cxnChg>
      </pc:sldChg>
      <pc:sldChg chg="modSp del">
        <pc:chgData name="Kemal Önen" userId="3c9c56e8327bd642" providerId="LiveId" clId="{BCFAE387-1910-D447-B098-0E8474335517}" dt="2023-02-27T21:27:59.343" v="747" actId="2696"/>
        <pc:sldMkLst>
          <pc:docMk/>
          <pc:sldMk cId="3885128804" sldId="367"/>
        </pc:sldMkLst>
        <pc:graphicFrameChg chg="mod">
          <ac:chgData name="Kemal Önen" userId="3c9c56e8327bd642" providerId="LiveId" clId="{BCFAE387-1910-D447-B098-0E8474335517}" dt="2023-02-27T21:27:58.094" v="746"/>
          <ac:graphicFrameMkLst>
            <pc:docMk/>
            <pc:sldMk cId="3885128804" sldId="367"/>
            <ac:graphicFrameMk id="4" creationId="{707E090B-017A-34C0-C406-5A8536BE7295}"/>
          </ac:graphicFrameMkLst>
        </pc:graphicFrameChg>
      </pc:sldChg>
      <pc:sldChg chg="del">
        <pc:chgData name="Kemal Önen" userId="3c9c56e8327bd642" providerId="LiveId" clId="{BCFAE387-1910-D447-B098-0E8474335517}" dt="2023-02-27T21:27:38.228" v="739" actId="2696"/>
        <pc:sldMkLst>
          <pc:docMk/>
          <pc:sldMk cId="3680219432" sldId="368"/>
        </pc:sldMkLst>
      </pc:sldChg>
      <pc:sldChg chg="del">
        <pc:chgData name="Kemal Önen" userId="3c9c56e8327bd642" providerId="LiveId" clId="{BCFAE387-1910-D447-B098-0E8474335517}" dt="2023-02-27T21:27:58.094" v="745" actId="2696"/>
        <pc:sldMkLst>
          <pc:docMk/>
          <pc:sldMk cId="1834209697" sldId="370"/>
        </pc:sldMkLst>
      </pc:sldChg>
      <pc:sldChg chg="del">
        <pc:chgData name="Kemal Önen" userId="3c9c56e8327bd642" providerId="LiveId" clId="{BCFAE387-1910-D447-B098-0E8474335517}" dt="2023-02-27T21:27:40.984" v="741" actId="2696"/>
        <pc:sldMkLst>
          <pc:docMk/>
          <pc:sldMk cId="3124355201" sldId="371"/>
        </pc:sldMkLst>
      </pc:sldChg>
      <pc:sldChg chg="del">
        <pc:chgData name="Kemal Önen" userId="3c9c56e8327bd642" providerId="LiveId" clId="{BCFAE387-1910-D447-B098-0E8474335517}" dt="2023-02-27T21:27:40.115" v="740" actId="2696"/>
        <pc:sldMkLst>
          <pc:docMk/>
          <pc:sldMk cId="1045989040" sldId="372"/>
        </pc:sldMkLst>
      </pc:sldChg>
      <pc:sldChg chg="del">
        <pc:chgData name="Kemal Önen" userId="3c9c56e8327bd642" providerId="LiveId" clId="{BCFAE387-1910-D447-B098-0E8474335517}" dt="2023-02-27T21:27:41.564" v="742" actId="2696"/>
        <pc:sldMkLst>
          <pc:docMk/>
          <pc:sldMk cId="1122220612" sldId="373"/>
        </pc:sldMkLst>
      </pc:sldChg>
      <pc:sldChg chg="modSp del mod">
        <pc:chgData name="Kemal Önen" userId="3c9c56e8327bd642" providerId="LiveId" clId="{BCFAE387-1910-D447-B098-0E8474335517}" dt="2023-02-28T22:09:40.105" v="5554" actId="2696"/>
        <pc:sldMkLst>
          <pc:docMk/>
          <pc:sldMk cId="4273056937" sldId="374"/>
        </pc:sldMkLst>
        <pc:spChg chg="mod">
          <ac:chgData name="Kemal Önen" userId="3c9c56e8327bd642" providerId="LiveId" clId="{BCFAE387-1910-D447-B098-0E8474335517}" dt="2023-02-27T21:25:06.748" v="712" actId="255"/>
          <ac:spMkLst>
            <pc:docMk/>
            <pc:sldMk cId="4273056937" sldId="374"/>
            <ac:spMk id="3" creationId="{B3310259-A811-A2AB-8DE2-8A27485889F0}"/>
          </ac:spMkLst>
        </pc:spChg>
      </pc:sldChg>
      <pc:sldChg chg="modSp del mod">
        <pc:chgData name="Kemal Önen" userId="3c9c56e8327bd642" providerId="LiveId" clId="{BCFAE387-1910-D447-B098-0E8474335517}" dt="2023-02-28T22:09:38.426" v="5553" actId="2696"/>
        <pc:sldMkLst>
          <pc:docMk/>
          <pc:sldMk cId="2523614752" sldId="375"/>
        </pc:sldMkLst>
        <pc:spChg chg="mod">
          <ac:chgData name="Kemal Önen" userId="3c9c56e8327bd642" providerId="LiveId" clId="{BCFAE387-1910-D447-B098-0E8474335517}" dt="2023-02-27T21:25:23.772" v="718" actId="14100"/>
          <ac:spMkLst>
            <pc:docMk/>
            <pc:sldMk cId="2523614752" sldId="375"/>
            <ac:spMk id="3" creationId="{B3310259-A811-A2AB-8DE2-8A27485889F0}"/>
          </ac:spMkLst>
        </pc:spChg>
      </pc:sldChg>
      <pc:sldChg chg="addSp delSp modSp del mod">
        <pc:chgData name="Kemal Önen" userId="3c9c56e8327bd642" providerId="LiveId" clId="{BCFAE387-1910-D447-B098-0E8474335517}" dt="2023-02-28T22:09:37.083" v="5552" actId="2696"/>
        <pc:sldMkLst>
          <pc:docMk/>
          <pc:sldMk cId="1918198116" sldId="376"/>
        </pc:sldMkLst>
        <pc:spChg chg="del">
          <ac:chgData name="Kemal Önen" userId="3c9c56e8327bd642" providerId="LiveId" clId="{BCFAE387-1910-D447-B098-0E8474335517}" dt="2023-02-27T21:25:28.298" v="719" actId="21"/>
          <ac:spMkLst>
            <pc:docMk/>
            <pc:sldMk cId="1918198116" sldId="376"/>
            <ac:spMk id="3" creationId="{B3310259-A811-A2AB-8DE2-8A27485889F0}"/>
          </ac:spMkLst>
        </pc:spChg>
        <pc:spChg chg="add del mod">
          <ac:chgData name="Kemal Önen" userId="3c9c56e8327bd642" providerId="LiveId" clId="{BCFAE387-1910-D447-B098-0E8474335517}" dt="2023-02-27T21:26:04.029" v="727" actId="21"/>
          <ac:spMkLst>
            <pc:docMk/>
            <pc:sldMk cId="1918198116" sldId="376"/>
            <ac:spMk id="6" creationId="{5031CAED-0D49-3E1F-62EF-F50A87054599}"/>
          </ac:spMkLst>
        </pc:spChg>
        <pc:spChg chg="add mod">
          <ac:chgData name="Kemal Önen" userId="3c9c56e8327bd642" providerId="LiveId" clId="{BCFAE387-1910-D447-B098-0E8474335517}" dt="2023-02-27T21:25:56.502" v="726" actId="20577"/>
          <ac:spMkLst>
            <pc:docMk/>
            <pc:sldMk cId="1918198116" sldId="376"/>
            <ac:spMk id="8" creationId="{F84E3A6A-89CE-59C4-F2D8-792F55657661}"/>
          </ac:spMkLst>
        </pc:spChg>
      </pc:sldChg>
      <pc:sldChg chg="addSp delSp modSp del mod">
        <pc:chgData name="Kemal Önen" userId="3c9c56e8327bd642" providerId="LiveId" clId="{BCFAE387-1910-D447-B098-0E8474335517}" dt="2023-02-28T22:09:35.817" v="5551" actId="2696"/>
        <pc:sldMkLst>
          <pc:docMk/>
          <pc:sldMk cId="3713222176" sldId="377"/>
        </pc:sldMkLst>
        <pc:spChg chg="del">
          <ac:chgData name="Kemal Önen" userId="3c9c56e8327bd642" providerId="LiveId" clId="{BCFAE387-1910-D447-B098-0E8474335517}" dt="2023-02-27T21:25:30.860" v="720" actId="21"/>
          <ac:spMkLst>
            <pc:docMk/>
            <pc:sldMk cId="3713222176" sldId="377"/>
            <ac:spMk id="3" creationId="{B3310259-A811-A2AB-8DE2-8A27485889F0}"/>
          </ac:spMkLst>
        </pc:spChg>
        <pc:spChg chg="add del mod">
          <ac:chgData name="Kemal Önen" userId="3c9c56e8327bd642" providerId="LiveId" clId="{BCFAE387-1910-D447-B098-0E8474335517}" dt="2023-02-27T21:26:08.479" v="728" actId="21"/>
          <ac:spMkLst>
            <pc:docMk/>
            <pc:sldMk cId="3713222176" sldId="377"/>
            <ac:spMk id="6" creationId="{BB5D24BE-C8E7-F564-82E0-BE2114C950DC}"/>
          </ac:spMkLst>
        </pc:spChg>
        <pc:spChg chg="add mod">
          <ac:chgData name="Kemal Önen" userId="3c9c56e8327bd642" providerId="LiveId" clId="{BCFAE387-1910-D447-B098-0E8474335517}" dt="2023-02-27T21:26:16.795" v="730"/>
          <ac:spMkLst>
            <pc:docMk/>
            <pc:sldMk cId="3713222176" sldId="377"/>
            <ac:spMk id="8" creationId="{8E3A1522-B379-070C-9C15-C01D011D9085}"/>
          </ac:spMkLst>
        </pc:spChg>
      </pc:sldChg>
      <pc:sldChg chg="addSp delSp modSp del mod">
        <pc:chgData name="Kemal Önen" userId="3c9c56e8327bd642" providerId="LiveId" clId="{BCFAE387-1910-D447-B098-0E8474335517}" dt="2023-02-28T22:09:34.726" v="5550" actId="2696"/>
        <pc:sldMkLst>
          <pc:docMk/>
          <pc:sldMk cId="1078006834" sldId="378"/>
        </pc:sldMkLst>
        <pc:spChg chg="del">
          <ac:chgData name="Kemal Önen" userId="3c9c56e8327bd642" providerId="LiveId" clId="{BCFAE387-1910-D447-B098-0E8474335517}" dt="2023-02-27T21:25:33.701" v="721" actId="21"/>
          <ac:spMkLst>
            <pc:docMk/>
            <pc:sldMk cId="1078006834" sldId="378"/>
            <ac:spMk id="3" creationId="{B3310259-A811-A2AB-8DE2-8A27485889F0}"/>
          </ac:spMkLst>
        </pc:spChg>
        <pc:spChg chg="add del mod">
          <ac:chgData name="Kemal Önen" userId="3c9c56e8327bd642" providerId="LiveId" clId="{BCFAE387-1910-D447-B098-0E8474335517}" dt="2023-02-27T21:26:11.818" v="729" actId="21"/>
          <ac:spMkLst>
            <pc:docMk/>
            <pc:sldMk cId="1078006834" sldId="378"/>
            <ac:spMk id="6" creationId="{4A54C1AA-9876-268A-7D41-BC6860D21B12}"/>
          </ac:spMkLst>
        </pc:spChg>
        <pc:spChg chg="add mod">
          <ac:chgData name="Kemal Önen" userId="3c9c56e8327bd642" providerId="LiveId" clId="{BCFAE387-1910-D447-B098-0E8474335517}" dt="2023-02-27T21:26:18.287" v="731"/>
          <ac:spMkLst>
            <pc:docMk/>
            <pc:sldMk cId="1078006834" sldId="378"/>
            <ac:spMk id="18" creationId="{4A2B8914-D60C-EE16-283E-D1989BEE7950}"/>
          </ac:spMkLst>
        </pc:spChg>
      </pc:sldChg>
      <pc:sldChg chg="delSp del mod">
        <pc:chgData name="Kemal Önen" userId="3c9c56e8327bd642" providerId="LiveId" clId="{BCFAE387-1910-D447-B098-0E8474335517}" dt="2023-02-27T21:58:46.163" v="2150" actId="2696"/>
        <pc:sldMkLst>
          <pc:docMk/>
          <pc:sldMk cId="1682856047" sldId="379"/>
        </pc:sldMkLst>
        <pc:spChg chg="del">
          <ac:chgData name="Kemal Önen" userId="3c9c56e8327bd642" providerId="LiveId" clId="{BCFAE387-1910-D447-B098-0E8474335517}" dt="2023-02-27T21:56:18.953" v="1968" actId="21"/>
          <ac:spMkLst>
            <pc:docMk/>
            <pc:sldMk cId="1682856047" sldId="379"/>
            <ac:spMk id="4" creationId="{52A185C5-FED5-50A0-EC96-5B5CE0365A82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5" creationId="{CDBE3B9D-F965-97E0-C420-2A96D2FBC409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6" creationId="{BF2E4306-A04A-2B44-2AEA-4F6E4B5F2D7D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10" creationId="{04623E6B-27A0-3026-2EA9-5ED2E7C7B65A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11" creationId="{73835AA2-13D8-80DF-E2AC-DDBFAB33E61E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12" creationId="{7EBFF6C5-D347-DCEC-B477-4981EDE00491}"/>
          </ac:spMkLst>
        </pc:spChg>
        <pc:spChg chg="del">
          <ac:chgData name="Kemal Önen" userId="3c9c56e8327bd642" providerId="LiveId" clId="{BCFAE387-1910-D447-B098-0E8474335517}" dt="2023-02-27T21:56:17.811" v="1967" actId="21"/>
          <ac:spMkLst>
            <pc:docMk/>
            <pc:sldMk cId="1682856047" sldId="379"/>
            <ac:spMk id="13" creationId="{DB84A639-1969-D32D-3252-0FF25BF4AF01}"/>
          </ac:spMkLst>
        </pc:spChg>
      </pc:sldChg>
      <pc:sldChg chg="addSp delSp modSp new del mod">
        <pc:chgData name="Kemal Önen" userId="3c9c56e8327bd642" providerId="LiveId" clId="{BCFAE387-1910-D447-B098-0E8474335517}" dt="2023-02-27T21:06:59.144" v="236" actId="2696"/>
        <pc:sldMkLst>
          <pc:docMk/>
          <pc:sldMk cId="3340499014" sldId="380"/>
        </pc:sldMkLst>
        <pc:spChg chg="del">
          <ac:chgData name="Kemal Önen" userId="3c9c56e8327bd642" providerId="LiveId" clId="{BCFAE387-1910-D447-B098-0E8474335517}" dt="2023-02-27T21:03:41.009" v="118" actId="21"/>
          <ac:spMkLst>
            <pc:docMk/>
            <pc:sldMk cId="3340499014" sldId="380"/>
            <ac:spMk id="2" creationId="{FB3DC097-3B23-1885-BDC9-1901A2ED7E0D}"/>
          </ac:spMkLst>
        </pc:spChg>
        <pc:spChg chg="del">
          <ac:chgData name="Kemal Önen" userId="3c9c56e8327bd642" providerId="LiveId" clId="{BCFAE387-1910-D447-B098-0E8474335517}" dt="2023-02-27T21:03:40.208" v="117" actId="21"/>
          <ac:spMkLst>
            <pc:docMk/>
            <pc:sldMk cId="3340499014" sldId="380"/>
            <ac:spMk id="3" creationId="{E9C3506F-61BB-36DE-2466-48467FBE35A6}"/>
          </ac:spMkLst>
        </pc:spChg>
        <pc:spChg chg="add del mod">
          <ac:chgData name="Kemal Önen" userId="3c9c56e8327bd642" providerId="LiveId" clId="{BCFAE387-1910-D447-B098-0E8474335517}" dt="2023-02-27T21:06:04.526" v="129"/>
          <ac:spMkLst>
            <pc:docMk/>
            <pc:sldMk cId="3340499014" sldId="380"/>
            <ac:spMk id="4" creationId="{0888208C-C98B-530F-6D1A-E32F7341B6A6}"/>
          </ac:spMkLst>
        </pc:spChg>
        <pc:picChg chg="add del mod">
          <ac:chgData name="Kemal Önen" userId="3c9c56e8327bd642" providerId="LiveId" clId="{BCFAE387-1910-D447-B098-0E8474335517}" dt="2023-02-27T21:04:51.628" v="121" actId="21"/>
          <ac:picMkLst>
            <pc:docMk/>
            <pc:sldMk cId="3340499014" sldId="380"/>
            <ac:picMk id="1026" creationId="{87C3640B-7019-8B0D-EBA8-B6210E2186B5}"/>
          </ac:picMkLst>
        </pc:picChg>
        <pc:picChg chg="add del mod">
          <ac:chgData name="Kemal Önen" userId="3c9c56e8327bd642" providerId="LiveId" clId="{BCFAE387-1910-D447-B098-0E8474335517}" dt="2023-02-27T21:06:56.285" v="234" actId="21"/>
          <ac:picMkLst>
            <pc:docMk/>
            <pc:sldMk cId="3340499014" sldId="380"/>
            <ac:picMk id="1028" creationId="{97081BFD-ECAE-40CE-55D2-B7D04C5DBD3A}"/>
          </ac:picMkLst>
        </pc:picChg>
      </pc:sldChg>
      <pc:sldChg chg="addSp delSp modSp add mod ord">
        <pc:chgData name="Kemal Önen" userId="3c9c56e8327bd642" providerId="LiveId" clId="{BCFAE387-1910-D447-B098-0E8474335517}" dt="2023-03-01T10:13:21.773" v="7365" actId="20577"/>
        <pc:sldMkLst>
          <pc:docMk/>
          <pc:sldMk cId="405887887" sldId="381"/>
        </pc:sldMkLst>
        <pc:spChg chg="mod">
          <ac:chgData name="Kemal Önen" userId="3c9c56e8327bd642" providerId="LiveId" clId="{BCFAE387-1910-D447-B098-0E8474335517}" dt="2023-02-27T21:06:37.724" v="227" actId="20577"/>
          <ac:spMkLst>
            <pc:docMk/>
            <pc:sldMk cId="405887887" sldId="381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3-01T10:11:54.609" v="7094"/>
          <ac:spMkLst>
            <pc:docMk/>
            <pc:sldMk cId="405887887" sldId="381"/>
            <ac:spMk id="4" creationId="{29E7595A-BE05-10D3-EFB7-7F1451B9E68F}"/>
          </ac:spMkLst>
        </pc:spChg>
        <pc:spChg chg="add mod">
          <ac:chgData name="Kemal Önen" userId="3c9c56e8327bd642" providerId="LiveId" clId="{BCFAE387-1910-D447-B098-0E8474335517}" dt="2023-03-01T10:13:21.773" v="7365" actId="20577"/>
          <ac:spMkLst>
            <pc:docMk/>
            <pc:sldMk cId="405887887" sldId="381"/>
            <ac:spMk id="6" creationId="{4C3F5AE8-0D02-25B9-728F-C455B4213128}"/>
          </ac:spMkLst>
        </pc:spChg>
        <pc:spChg chg="add mod">
          <ac:chgData name="Kemal Önen" userId="3c9c56e8327bd642" providerId="LiveId" clId="{BCFAE387-1910-D447-B098-0E8474335517}" dt="2023-02-27T21:14:32.448" v="540" actId="1076"/>
          <ac:spMkLst>
            <pc:docMk/>
            <pc:sldMk cId="405887887" sldId="381"/>
            <ac:spMk id="7" creationId="{4B7D55A3-C5A0-00E6-68C4-B3CF0089970C}"/>
          </ac:spMkLst>
        </pc:spChg>
        <pc:spChg chg="del mod">
          <ac:chgData name="Kemal Önen" userId="3c9c56e8327bd642" providerId="LiveId" clId="{BCFAE387-1910-D447-B098-0E8474335517}" dt="2023-02-27T21:06:49.680" v="231" actId="21"/>
          <ac:spMkLst>
            <pc:docMk/>
            <pc:sldMk cId="405887887" sldId="381"/>
            <ac:spMk id="9" creationId="{0B572CBB-84CC-E211-08DC-5ADF12BDF18E}"/>
          </ac:spMkLst>
        </pc:spChg>
        <pc:spChg chg="del">
          <ac:chgData name="Kemal Önen" userId="3c9c56e8327bd642" providerId="LiveId" clId="{BCFAE387-1910-D447-B098-0E8474335517}" dt="2023-02-27T21:06:42.566" v="228" actId="21"/>
          <ac:spMkLst>
            <pc:docMk/>
            <pc:sldMk cId="405887887" sldId="381"/>
            <ac:spMk id="11" creationId="{24AF28EC-CC38-5CAF-1B7E-9BDBFC9612C2}"/>
          </ac:spMkLst>
        </pc:spChg>
        <pc:spChg chg="del">
          <ac:chgData name="Kemal Önen" userId="3c9c56e8327bd642" providerId="LiveId" clId="{BCFAE387-1910-D447-B098-0E8474335517}" dt="2023-02-27T21:06:48.724" v="229" actId="21"/>
          <ac:spMkLst>
            <pc:docMk/>
            <pc:sldMk cId="405887887" sldId="381"/>
            <ac:spMk id="13" creationId="{1F2CB251-B163-22F0-530E-149BE39A4289}"/>
          </ac:spMkLst>
        </pc:spChg>
        <pc:spChg chg="del">
          <ac:chgData name="Kemal Önen" userId="3c9c56e8327bd642" providerId="LiveId" clId="{BCFAE387-1910-D447-B098-0E8474335517}" dt="2023-02-27T21:06:53.159" v="232" actId="21"/>
          <ac:spMkLst>
            <pc:docMk/>
            <pc:sldMk cId="405887887" sldId="381"/>
            <ac:spMk id="15" creationId="{2ACF7541-A88B-8ED8-7196-DCF71170AA3E}"/>
          </ac:spMkLst>
        </pc:spChg>
        <pc:spChg chg="del">
          <ac:chgData name="Kemal Önen" userId="3c9c56e8327bd642" providerId="LiveId" clId="{BCFAE387-1910-D447-B098-0E8474335517}" dt="2023-02-27T21:06:53.159" v="232" actId="21"/>
          <ac:spMkLst>
            <pc:docMk/>
            <pc:sldMk cId="405887887" sldId="381"/>
            <ac:spMk id="16" creationId="{38252F90-F92D-9B84-2914-72A623E51C78}"/>
          </ac:spMkLst>
        </pc:spChg>
        <pc:picChg chg="add mod">
          <ac:chgData name="Kemal Önen" userId="3c9c56e8327bd642" providerId="LiveId" clId="{BCFAE387-1910-D447-B098-0E8474335517}" dt="2023-02-27T21:06:57.622" v="235"/>
          <ac:picMkLst>
            <pc:docMk/>
            <pc:sldMk cId="405887887" sldId="381"/>
            <ac:picMk id="2" creationId="{18F9DDA0-89F8-E616-3D3E-3B732C8772C6}"/>
          </ac:picMkLst>
        </pc:picChg>
        <pc:picChg chg="add del mod">
          <ac:chgData name="Kemal Önen" userId="3c9c56e8327bd642" providerId="LiveId" clId="{BCFAE387-1910-D447-B098-0E8474335517}" dt="2023-02-27T21:08:34.393" v="265" actId="21"/>
          <ac:picMkLst>
            <pc:docMk/>
            <pc:sldMk cId="405887887" sldId="381"/>
            <ac:picMk id="4" creationId="{7075C1C5-4AB3-A4D6-4F73-7D8094A9A823}"/>
          </ac:picMkLst>
        </pc:picChg>
        <pc:picChg chg="add mod">
          <ac:chgData name="Kemal Önen" userId="3c9c56e8327bd642" providerId="LiveId" clId="{BCFAE387-1910-D447-B098-0E8474335517}" dt="2023-02-27T21:08:28.536" v="264" actId="1036"/>
          <ac:picMkLst>
            <pc:docMk/>
            <pc:sldMk cId="405887887" sldId="381"/>
            <ac:picMk id="5" creationId="{F72BD074-666A-2661-F819-7C4B18C914D4}"/>
          </ac:picMkLst>
        </pc:picChg>
        <pc:picChg chg="add mod">
          <ac:chgData name="Kemal Önen" userId="3c9c56e8327bd642" providerId="LiveId" clId="{BCFAE387-1910-D447-B098-0E8474335517}" dt="2023-02-27T21:21:07.450" v="652"/>
          <ac:picMkLst>
            <pc:docMk/>
            <pc:sldMk cId="405887887" sldId="381"/>
            <ac:picMk id="8" creationId="{12B923C5-F05E-C2A2-483B-1165984390EA}"/>
          </ac:picMkLst>
        </pc:picChg>
      </pc:sldChg>
      <pc:sldChg chg="addSp delSp modSp add del mod ord">
        <pc:chgData name="Kemal Önen" userId="3c9c56e8327bd642" providerId="LiveId" clId="{BCFAE387-1910-D447-B098-0E8474335517}" dt="2023-02-27T21:25:09.171" v="713" actId="2696"/>
        <pc:sldMkLst>
          <pc:docMk/>
          <pc:sldMk cId="3392729496" sldId="382"/>
        </pc:sldMkLst>
        <pc:spChg chg="mod">
          <ac:chgData name="Kemal Önen" userId="3c9c56e8327bd642" providerId="LiveId" clId="{BCFAE387-1910-D447-B098-0E8474335517}" dt="2023-02-27T21:22:10.350" v="689" actId="255"/>
          <ac:spMkLst>
            <pc:docMk/>
            <pc:sldMk cId="3392729496" sldId="382"/>
            <ac:spMk id="3" creationId="{B3310259-A811-A2AB-8DE2-8A27485889F0}"/>
          </ac:spMkLst>
        </pc:spChg>
        <pc:spChg chg="add del mod">
          <ac:chgData name="Kemal Önen" userId="3c9c56e8327bd642" providerId="LiveId" clId="{BCFAE387-1910-D447-B098-0E8474335517}" dt="2023-02-27T21:24:18.826" v="701" actId="21"/>
          <ac:spMkLst>
            <pc:docMk/>
            <pc:sldMk cId="3392729496" sldId="382"/>
            <ac:spMk id="6" creationId="{77C551C2-186E-9D87-3F99-CFE257F17B38}"/>
          </ac:spMkLst>
        </pc:spChg>
        <pc:spChg chg="add del mod">
          <ac:chgData name="Kemal Önen" userId="3c9c56e8327bd642" providerId="LiveId" clId="{BCFAE387-1910-D447-B098-0E8474335517}" dt="2023-02-27T21:24:10.692" v="699" actId="21"/>
          <ac:spMkLst>
            <pc:docMk/>
            <pc:sldMk cId="3392729496" sldId="382"/>
            <ac:spMk id="7" creationId="{825CAEA5-4DF5-CBB8-13AE-4364BF593790}"/>
          </ac:spMkLst>
        </pc:spChg>
        <pc:spChg chg="del">
          <ac:chgData name="Kemal Önen" userId="3c9c56e8327bd642" providerId="LiveId" clId="{BCFAE387-1910-D447-B098-0E8474335517}" dt="2023-02-27T21:21:57.386" v="657" actId="21"/>
          <ac:spMkLst>
            <pc:docMk/>
            <pc:sldMk cId="3392729496" sldId="382"/>
            <ac:spMk id="9" creationId="{0B572CBB-84CC-E211-08DC-5ADF12BDF18E}"/>
          </ac:spMkLst>
        </pc:spChg>
        <pc:spChg chg="add del mod">
          <ac:chgData name="Kemal Önen" userId="3c9c56e8327bd642" providerId="LiveId" clId="{BCFAE387-1910-D447-B098-0E8474335517}" dt="2023-02-27T21:24:18.826" v="701" actId="21"/>
          <ac:spMkLst>
            <pc:docMk/>
            <pc:sldMk cId="3392729496" sldId="382"/>
            <ac:spMk id="10" creationId="{BBD38322-3873-D2D7-CB56-598462DB0C72}"/>
          </ac:spMkLst>
        </pc:spChg>
        <pc:spChg chg="del">
          <ac:chgData name="Kemal Önen" userId="3c9c56e8327bd642" providerId="LiveId" clId="{BCFAE387-1910-D447-B098-0E8474335517}" dt="2023-02-27T21:21:56.195" v="656" actId="21"/>
          <ac:spMkLst>
            <pc:docMk/>
            <pc:sldMk cId="3392729496" sldId="382"/>
            <ac:spMk id="11" creationId="{24AF28EC-CC38-5CAF-1B7E-9BDBFC9612C2}"/>
          </ac:spMkLst>
        </pc:spChg>
        <pc:spChg chg="add del mod">
          <ac:chgData name="Kemal Önen" userId="3c9c56e8327bd642" providerId="LiveId" clId="{BCFAE387-1910-D447-B098-0E8474335517}" dt="2023-02-27T21:24:18.826" v="701" actId="21"/>
          <ac:spMkLst>
            <pc:docMk/>
            <pc:sldMk cId="3392729496" sldId="382"/>
            <ac:spMk id="12" creationId="{53012E18-322E-FC3D-7E2B-AD337EBD3EED}"/>
          </ac:spMkLst>
        </pc:spChg>
        <pc:spChg chg="del">
          <ac:chgData name="Kemal Önen" userId="3c9c56e8327bd642" providerId="LiveId" clId="{BCFAE387-1910-D447-B098-0E8474335517}" dt="2023-02-27T21:21:58.152" v="658" actId="21"/>
          <ac:spMkLst>
            <pc:docMk/>
            <pc:sldMk cId="3392729496" sldId="382"/>
            <ac:spMk id="13" creationId="{1F2CB251-B163-22F0-530E-149BE39A4289}"/>
          </ac:spMkLst>
        </pc:spChg>
        <pc:spChg chg="add del mod">
          <ac:chgData name="Kemal Önen" userId="3c9c56e8327bd642" providerId="LiveId" clId="{BCFAE387-1910-D447-B098-0E8474335517}" dt="2023-02-27T21:24:18.826" v="701" actId="21"/>
          <ac:spMkLst>
            <pc:docMk/>
            <pc:sldMk cId="3392729496" sldId="382"/>
            <ac:spMk id="14" creationId="{6220F610-721A-198D-A9F9-8D9E45F007F9}"/>
          </ac:spMkLst>
        </pc:spChg>
        <pc:spChg chg="del">
          <ac:chgData name="Kemal Önen" userId="3c9c56e8327bd642" providerId="LiveId" clId="{BCFAE387-1910-D447-B098-0E8474335517}" dt="2023-02-27T21:22:13.943" v="690" actId="21"/>
          <ac:spMkLst>
            <pc:docMk/>
            <pc:sldMk cId="3392729496" sldId="382"/>
            <ac:spMk id="15" creationId="{2ACF7541-A88B-8ED8-7196-DCF71170AA3E}"/>
          </ac:spMkLst>
        </pc:spChg>
        <pc:spChg chg="del">
          <ac:chgData name="Kemal Önen" userId="3c9c56e8327bd642" providerId="LiveId" clId="{BCFAE387-1910-D447-B098-0E8474335517}" dt="2023-02-27T21:21:59.375" v="659" actId="21"/>
          <ac:spMkLst>
            <pc:docMk/>
            <pc:sldMk cId="3392729496" sldId="382"/>
            <ac:spMk id="16" creationId="{38252F90-F92D-9B84-2914-72A623E51C78}"/>
          </ac:spMkLst>
        </pc:spChg>
        <pc:grpChg chg="add mod">
          <ac:chgData name="Kemal Önen" userId="3c9c56e8327bd642" providerId="LiveId" clId="{BCFAE387-1910-D447-B098-0E8474335517}" dt="2023-02-27T21:24:03.402" v="696" actId="164"/>
          <ac:grpSpMkLst>
            <pc:docMk/>
            <pc:sldMk cId="3392729496" sldId="382"/>
            <ac:grpSpMk id="17" creationId="{CB7790BE-B950-1CF6-C8F8-D49054D50C55}"/>
          </ac:grpSpMkLst>
        </pc:grpChg>
        <pc:picChg chg="add del mod">
          <ac:chgData name="Kemal Önen" userId="3c9c56e8327bd642" providerId="LiveId" clId="{BCFAE387-1910-D447-B098-0E8474335517}" dt="2023-02-27T21:24:09.954" v="698" actId="21"/>
          <ac:picMkLst>
            <pc:docMk/>
            <pc:sldMk cId="3392729496" sldId="382"/>
            <ac:picMk id="2" creationId="{2BD2786E-F229-BC29-73C9-DC5B446DCDD1}"/>
          </ac:picMkLst>
        </pc:picChg>
        <pc:picChg chg="add mod">
          <ac:chgData name="Kemal Önen" userId="3c9c56e8327bd642" providerId="LiveId" clId="{BCFAE387-1910-D447-B098-0E8474335517}" dt="2023-02-27T21:24:33.455" v="708" actId="1076"/>
          <ac:picMkLst>
            <pc:docMk/>
            <pc:sldMk cId="3392729496" sldId="382"/>
            <ac:picMk id="19" creationId="{1418F12B-55D3-644E-1163-E6A297606FB4}"/>
          </ac:picMkLst>
        </pc:picChg>
        <pc:cxnChg chg="add del mod">
          <ac:chgData name="Kemal Önen" userId="3c9c56e8327bd642" providerId="LiveId" clId="{BCFAE387-1910-D447-B098-0E8474335517}" dt="2023-02-27T21:24:11.472" v="700" actId="21"/>
          <ac:cxnSpMkLst>
            <pc:docMk/>
            <pc:sldMk cId="3392729496" sldId="382"/>
            <ac:cxnSpMk id="4" creationId="{AA63EA31-CFFE-396D-1EF4-7072BBD0DAA4}"/>
          </ac:cxnSpMkLst>
        </pc:cxnChg>
        <pc:cxnChg chg="add del mod">
          <ac:chgData name="Kemal Önen" userId="3c9c56e8327bd642" providerId="LiveId" clId="{BCFAE387-1910-D447-B098-0E8474335517}" dt="2023-02-27T21:24:18.826" v="701" actId="21"/>
          <ac:cxnSpMkLst>
            <pc:docMk/>
            <pc:sldMk cId="3392729496" sldId="382"/>
            <ac:cxnSpMk id="5" creationId="{7D7417A8-036D-A37D-739C-81E72776EF25}"/>
          </ac:cxnSpMkLst>
        </pc:cxnChg>
        <pc:cxnChg chg="add del mod">
          <ac:chgData name="Kemal Önen" userId="3c9c56e8327bd642" providerId="LiveId" clId="{BCFAE387-1910-D447-B098-0E8474335517}" dt="2023-02-27T21:24:18.826" v="701" actId="21"/>
          <ac:cxnSpMkLst>
            <pc:docMk/>
            <pc:sldMk cId="3392729496" sldId="382"/>
            <ac:cxnSpMk id="8" creationId="{76FB4FE7-97B5-B7EA-EE6E-A9752BD9E503}"/>
          </ac:cxnSpMkLst>
        </pc:cxnChg>
      </pc:sldChg>
      <pc:sldChg chg="addSp delSp modSp add mod">
        <pc:chgData name="Kemal Önen" userId="3c9c56e8327bd642" providerId="LiveId" clId="{BCFAE387-1910-D447-B098-0E8474335517}" dt="2023-03-01T10:11:51.535" v="7093"/>
        <pc:sldMkLst>
          <pc:docMk/>
          <pc:sldMk cId="3982876387" sldId="382"/>
        </pc:sldMkLst>
        <pc:spChg chg="add mod">
          <ac:chgData name="Kemal Önen" userId="3c9c56e8327bd642" providerId="LiveId" clId="{BCFAE387-1910-D447-B098-0E8474335517}" dt="2023-03-01T10:11:51.535" v="7093"/>
          <ac:spMkLst>
            <pc:docMk/>
            <pc:sldMk cId="3982876387" sldId="382"/>
            <ac:spMk id="2" creationId="{EA072C66-9AFB-8125-1122-4C72D51B38AF}"/>
          </ac:spMkLst>
        </pc:spChg>
        <pc:spChg chg="mod">
          <ac:chgData name="Kemal Önen" userId="3c9c56e8327bd642" providerId="LiveId" clId="{BCFAE387-1910-D447-B098-0E8474335517}" dt="2023-02-27T21:30:39.776" v="806" actId="20577"/>
          <ac:spMkLst>
            <pc:docMk/>
            <pc:sldMk cId="3982876387" sldId="382"/>
            <ac:spMk id="8" creationId="{099D8943-6F6F-D60B-B3F6-9D8C5E900CEF}"/>
          </ac:spMkLst>
        </pc:spChg>
        <pc:spChg chg="del">
          <ac:chgData name="Kemal Önen" userId="3c9c56e8327bd642" providerId="LiveId" clId="{BCFAE387-1910-D447-B098-0E8474335517}" dt="2023-02-27T21:26:26.736" v="734" actId="21"/>
          <ac:spMkLst>
            <pc:docMk/>
            <pc:sldMk cId="3982876387" sldId="382"/>
            <ac:spMk id="9" creationId="{0B572CBB-84CC-E211-08DC-5ADF12BDF18E}"/>
          </ac:spMkLst>
        </pc:spChg>
        <pc:spChg chg="mod">
          <ac:chgData name="Kemal Önen" userId="3c9c56e8327bd642" providerId="LiveId" clId="{BCFAE387-1910-D447-B098-0E8474335517}" dt="2023-02-27T21:34:05.150" v="847" actId="2711"/>
          <ac:spMkLst>
            <pc:docMk/>
            <pc:sldMk cId="3982876387" sldId="382"/>
            <ac:spMk id="10" creationId="{3CDA2B3A-6898-C096-7F35-937A58A6EC7A}"/>
          </ac:spMkLst>
        </pc:spChg>
        <pc:spChg chg="del">
          <ac:chgData name="Kemal Önen" userId="3c9c56e8327bd642" providerId="LiveId" clId="{BCFAE387-1910-D447-B098-0E8474335517}" dt="2023-02-27T21:26:25.281" v="733" actId="21"/>
          <ac:spMkLst>
            <pc:docMk/>
            <pc:sldMk cId="3982876387" sldId="382"/>
            <ac:spMk id="11" creationId="{24AF28EC-CC38-5CAF-1B7E-9BDBFC9612C2}"/>
          </ac:spMkLst>
        </pc:spChg>
        <pc:spChg chg="mod">
          <ac:chgData name="Kemal Önen" userId="3c9c56e8327bd642" providerId="LiveId" clId="{BCFAE387-1910-D447-B098-0E8474335517}" dt="2023-02-27T21:30:45.303" v="807" actId="1076"/>
          <ac:spMkLst>
            <pc:docMk/>
            <pc:sldMk cId="3982876387" sldId="382"/>
            <ac:spMk id="12" creationId="{A64AEE8E-C907-EFE2-DFD7-CDDD498D0BBA}"/>
          </ac:spMkLst>
        </pc:spChg>
        <pc:spChg chg="del">
          <ac:chgData name="Kemal Önen" userId="3c9c56e8327bd642" providerId="LiveId" clId="{BCFAE387-1910-D447-B098-0E8474335517}" dt="2023-02-27T21:26:27.412" v="735" actId="21"/>
          <ac:spMkLst>
            <pc:docMk/>
            <pc:sldMk cId="3982876387" sldId="382"/>
            <ac:spMk id="13" creationId="{1F2CB251-B163-22F0-530E-149BE39A4289}"/>
          </ac:spMkLst>
        </pc:spChg>
        <pc:spChg chg="mod">
          <ac:chgData name="Kemal Önen" userId="3c9c56e8327bd642" providerId="LiveId" clId="{BCFAE387-1910-D447-B098-0E8474335517}" dt="2023-02-27T21:28:42.968" v="758" actId="1037"/>
          <ac:spMkLst>
            <pc:docMk/>
            <pc:sldMk cId="3982876387" sldId="382"/>
            <ac:spMk id="15" creationId="{32D56BC1-785A-78D4-0372-AB31FC868EAF}"/>
          </ac:spMkLst>
        </pc:spChg>
        <pc:spChg chg="mod">
          <ac:chgData name="Kemal Önen" userId="3c9c56e8327bd642" providerId="LiveId" clId="{BCFAE387-1910-D447-B098-0E8474335517}" dt="2023-02-27T21:30:00.880" v="774" actId="1076"/>
          <ac:spMkLst>
            <pc:docMk/>
            <pc:sldMk cId="3982876387" sldId="382"/>
            <ac:spMk id="16" creationId="{E9121735-1E5C-51AE-C7C2-AC577E62534A}"/>
          </ac:spMkLst>
        </pc:spChg>
        <pc:spChg chg="mod">
          <ac:chgData name="Kemal Önen" userId="3c9c56e8327bd642" providerId="LiveId" clId="{BCFAE387-1910-D447-B098-0E8474335517}" dt="2023-02-27T21:30:09.063" v="776" actId="1076"/>
          <ac:spMkLst>
            <pc:docMk/>
            <pc:sldMk cId="3982876387" sldId="382"/>
            <ac:spMk id="17" creationId="{61F6D7D3-DE91-AFCD-603C-94EE8B520F3A}"/>
          </ac:spMkLst>
        </pc:spChg>
        <pc:spChg chg="mod">
          <ac:chgData name="Kemal Önen" userId="3c9c56e8327bd642" providerId="LiveId" clId="{BCFAE387-1910-D447-B098-0E8474335517}" dt="2023-02-27T21:30:02.646" v="775" actId="1076"/>
          <ac:spMkLst>
            <pc:docMk/>
            <pc:sldMk cId="3982876387" sldId="382"/>
            <ac:spMk id="19" creationId="{83B928F1-9B3B-4B49-9F0F-120C93F7A5C7}"/>
          </ac:spMkLst>
        </pc:spChg>
        <pc:spChg chg="add mod">
          <ac:chgData name="Kemal Önen" userId="3c9c56e8327bd642" providerId="LiveId" clId="{BCFAE387-1910-D447-B098-0E8474335517}" dt="2023-02-27T21:31:39.497" v="817" actId="1076"/>
          <ac:spMkLst>
            <pc:docMk/>
            <pc:sldMk cId="3982876387" sldId="382"/>
            <ac:spMk id="21" creationId="{F4D362A5-E4F0-EE0D-BE94-A3DA468CA107}"/>
          </ac:spMkLst>
        </pc:spChg>
        <pc:spChg chg="add mod">
          <ac:chgData name="Kemal Önen" userId="3c9c56e8327bd642" providerId="LiveId" clId="{BCFAE387-1910-D447-B098-0E8474335517}" dt="2023-02-27T21:34:56.964" v="858" actId="113"/>
          <ac:spMkLst>
            <pc:docMk/>
            <pc:sldMk cId="3982876387" sldId="382"/>
            <ac:spMk id="22" creationId="{98EF4FD4-D541-A55E-C3E5-4EBDD956E2D0}"/>
          </ac:spMkLst>
        </pc:spChg>
        <pc:spChg chg="add mod">
          <ac:chgData name="Kemal Önen" userId="3c9c56e8327bd642" providerId="LiveId" clId="{BCFAE387-1910-D447-B098-0E8474335517}" dt="2023-02-28T22:15:59.914" v="5561" actId="12"/>
          <ac:spMkLst>
            <pc:docMk/>
            <pc:sldMk cId="3982876387" sldId="382"/>
            <ac:spMk id="23" creationId="{9D0D167C-8703-8B33-6EA1-AA0A637E27A3}"/>
          </ac:spMkLst>
        </pc:spChg>
        <pc:picChg chg="mod">
          <ac:chgData name="Kemal Önen" userId="3c9c56e8327bd642" providerId="LiveId" clId="{BCFAE387-1910-D447-B098-0E8474335517}" dt="2023-02-27T21:28:28.810" v="750" actId="1076"/>
          <ac:picMkLst>
            <pc:docMk/>
            <pc:sldMk cId="3982876387" sldId="382"/>
            <ac:picMk id="7" creationId="{5FFE1A7C-DEB0-1C5E-643A-A15E01A178DD}"/>
          </ac:picMkLst>
        </pc:picChg>
        <pc:cxnChg chg="mod">
          <ac:chgData name="Kemal Önen" userId="3c9c56e8327bd642" providerId="LiveId" clId="{BCFAE387-1910-D447-B098-0E8474335517}" dt="2023-02-27T21:29:09.645" v="762" actId="14100"/>
          <ac:cxnSpMkLst>
            <pc:docMk/>
            <pc:sldMk cId="3982876387" sldId="382"/>
            <ac:cxnSpMk id="4" creationId="{37D72DB5-AE40-5F0C-4C90-471BB53083FB}"/>
          </ac:cxnSpMkLst>
        </pc:cxnChg>
        <pc:cxnChg chg="mod">
          <ac:chgData name="Kemal Önen" userId="3c9c56e8327bd642" providerId="LiveId" clId="{BCFAE387-1910-D447-B098-0E8474335517}" dt="2023-02-27T21:28:54.148" v="760" actId="14100"/>
          <ac:cxnSpMkLst>
            <pc:docMk/>
            <pc:sldMk cId="3982876387" sldId="382"/>
            <ac:cxnSpMk id="5" creationId="{470E6F13-B8C7-C334-AF46-28E4EBE81D72}"/>
          </ac:cxnSpMkLst>
        </pc:cxnChg>
        <pc:cxnChg chg="mod">
          <ac:chgData name="Kemal Önen" userId="3c9c56e8327bd642" providerId="LiveId" clId="{BCFAE387-1910-D447-B098-0E8474335517}" dt="2023-02-27T21:29:58.214" v="773" actId="1076"/>
          <ac:cxnSpMkLst>
            <pc:docMk/>
            <pc:sldMk cId="3982876387" sldId="382"/>
            <ac:cxnSpMk id="14" creationId="{2E7E11CC-6F48-83AE-2398-B63E5CBDA47E}"/>
          </ac:cxnSpMkLst>
        </pc:cxnChg>
      </pc:sldChg>
      <pc:sldChg chg="modSp add del mod">
        <pc:chgData name="Kemal Önen" userId="3c9c56e8327bd642" providerId="LiveId" clId="{BCFAE387-1910-D447-B098-0E8474335517}" dt="2023-02-27T22:00:27.496" v="2196" actId="2696"/>
        <pc:sldMkLst>
          <pc:docMk/>
          <pc:sldMk cId="1534981080" sldId="383"/>
        </pc:sldMkLst>
        <pc:spChg chg="mod">
          <ac:chgData name="Kemal Önen" userId="3c9c56e8327bd642" providerId="LiveId" clId="{BCFAE387-1910-D447-B098-0E8474335517}" dt="2023-02-27T22:00:04.766" v="2191" actId="255"/>
          <ac:spMkLst>
            <pc:docMk/>
            <pc:sldMk cId="1534981080" sldId="383"/>
            <ac:spMk id="3" creationId="{B3310259-A811-A2AB-8DE2-8A27485889F0}"/>
          </ac:spMkLst>
        </pc:spChg>
      </pc:sldChg>
      <pc:sldChg chg="add del">
        <pc:chgData name="Kemal Önen" userId="3c9c56e8327bd642" providerId="LiveId" clId="{BCFAE387-1910-D447-B098-0E8474335517}" dt="2023-02-27T22:00:28.074" v="2197" actId="2696"/>
        <pc:sldMkLst>
          <pc:docMk/>
          <pc:sldMk cId="4236102730" sldId="384"/>
        </pc:sldMkLst>
      </pc:sldChg>
      <pc:sldChg chg="addSp modSp add del mod ord">
        <pc:chgData name="Kemal Önen" userId="3c9c56e8327bd642" providerId="LiveId" clId="{BCFAE387-1910-D447-B098-0E8474335517}" dt="2023-03-01T19:50:02.015" v="7437" actId="20578"/>
        <pc:sldMkLst>
          <pc:docMk/>
          <pc:sldMk cId="907912747" sldId="385"/>
        </pc:sldMkLst>
        <pc:spChg chg="add mod">
          <ac:chgData name="Kemal Önen" userId="3c9c56e8327bd642" providerId="LiveId" clId="{BCFAE387-1910-D447-B098-0E8474335517}" dt="2023-02-28T07:25:47.107" v="2432" actId="1035"/>
          <ac:spMkLst>
            <pc:docMk/>
            <pc:sldMk cId="907912747" sldId="385"/>
            <ac:spMk id="2" creationId="{677B9F8B-D0D3-4E88-E0CA-8D30D07472F4}"/>
          </ac:spMkLst>
        </pc:spChg>
        <pc:spChg chg="mod">
          <ac:chgData name="Kemal Önen" userId="3c9c56e8327bd642" providerId="LiveId" clId="{BCFAE387-1910-D447-B098-0E8474335517}" dt="2023-03-01T10:04:22.632" v="6953" actId="20577"/>
          <ac:spMkLst>
            <pc:docMk/>
            <pc:sldMk cId="907912747" sldId="385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2-28T07:35:19.846" v="2974" actId="1035"/>
          <ac:spMkLst>
            <pc:docMk/>
            <pc:sldMk cId="907912747" sldId="385"/>
            <ac:spMk id="4" creationId="{BCB5FE88-EB98-8771-E2B9-2E1EB86783CD}"/>
          </ac:spMkLst>
        </pc:spChg>
        <pc:spChg chg="add mod">
          <ac:chgData name="Kemal Önen" userId="3c9c56e8327bd642" providerId="LiveId" clId="{BCFAE387-1910-D447-B098-0E8474335517}" dt="2023-02-28T07:35:10.432" v="2970" actId="1035"/>
          <ac:spMkLst>
            <pc:docMk/>
            <pc:sldMk cId="907912747" sldId="385"/>
            <ac:spMk id="5" creationId="{79FC319E-B0AE-8A3B-1386-F776CA50F95C}"/>
          </ac:spMkLst>
        </pc:spChg>
        <pc:spChg chg="add mod">
          <ac:chgData name="Kemal Önen" userId="3c9c56e8327bd642" providerId="LiveId" clId="{BCFAE387-1910-D447-B098-0E8474335517}" dt="2023-02-28T07:27:15.774" v="2582" actId="1035"/>
          <ac:spMkLst>
            <pc:docMk/>
            <pc:sldMk cId="907912747" sldId="385"/>
            <ac:spMk id="6" creationId="{17E6BB85-97DD-2196-8EC0-B9B24FD3DF52}"/>
          </ac:spMkLst>
        </pc:spChg>
        <pc:spChg chg="add mod">
          <ac:chgData name="Kemal Önen" userId="3c9c56e8327bd642" providerId="LiveId" clId="{BCFAE387-1910-D447-B098-0E8474335517}" dt="2023-02-28T07:25:47.107" v="2432" actId="1035"/>
          <ac:spMkLst>
            <pc:docMk/>
            <pc:sldMk cId="907912747" sldId="385"/>
            <ac:spMk id="7" creationId="{816BFA11-3C86-21B5-9418-08343BE1C2A3}"/>
          </ac:spMkLst>
        </pc:spChg>
        <pc:spChg chg="add mod">
          <ac:chgData name="Kemal Önen" userId="3c9c56e8327bd642" providerId="LiveId" clId="{BCFAE387-1910-D447-B098-0E8474335517}" dt="2023-02-28T07:25:47.107" v="2432" actId="1035"/>
          <ac:spMkLst>
            <pc:docMk/>
            <pc:sldMk cId="907912747" sldId="385"/>
            <ac:spMk id="8" creationId="{1AC80BCD-0456-3D94-3CE8-B94B6E60E074}"/>
          </ac:spMkLst>
        </pc:spChg>
        <pc:spChg chg="add mod">
          <ac:chgData name="Kemal Önen" userId="3c9c56e8327bd642" providerId="LiveId" clId="{BCFAE387-1910-D447-B098-0E8474335517}" dt="2023-02-28T07:35:27.703" v="2990" actId="1035"/>
          <ac:spMkLst>
            <pc:docMk/>
            <pc:sldMk cId="907912747" sldId="385"/>
            <ac:spMk id="9" creationId="{DA5986E8-04B4-7D08-AE84-4CD55AB6299B}"/>
          </ac:spMkLst>
        </pc:spChg>
        <pc:spChg chg="add mod">
          <ac:chgData name="Kemal Önen" userId="3c9c56e8327bd642" providerId="LiveId" clId="{BCFAE387-1910-D447-B098-0E8474335517}" dt="2023-02-28T07:35:27.703" v="2990" actId="1035"/>
          <ac:spMkLst>
            <pc:docMk/>
            <pc:sldMk cId="907912747" sldId="385"/>
            <ac:spMk id="10" creationId="{C9B19A4C-E612-B13D-18AA-76817263847F}"/>
          </ac:spMkLst>
        </pc:spChg>
        <pc:spChg chg="add mod">
          <ac:chgData name="Kemal Önen" userId="3c9c56e8327bd642" providerId="LiveId" clId="{BCFAE387-1910-D447-B098-0E8474335517}" dt="2023-02-28T07:35:23.802" v="2984" actId="1035"/>
          <ac:spMkLst>
            <pc:docMk/>
            <pc:sldMk cId="907912747" sldId="385"/>
            <ac:spMk id="11" creationId="{9A41810D-C536-C69F-B42D-74FB24186261}"/>
          </ac:spMkLst>
        </pc:spChg>
        <pc:spChg chg="add mod">
          <ac:chgData name="Kemal Önen" userId="3c9c56e8327bd642" providerId="LiveId" clId="{BCFAE387-1910-D447-B098-0E8474335517}" dt="2023-02-28T07:35:23.802" v="2984" actId="1035"/>
          <ac:spMkLst>
            <pc:docMk/>
            <pc:sldMk cId="907912747" sldId="385"/>
            <ac:spMk id="12" creationId="{AF8752E1-4F9E-1E10-FA19-FAD823101451}"/>
          </ac:spMkLst>
        </pc:spChg>
        <pc:spChg chg="add mod">
          <ac:chgData name="Kemal Önen" userId="3c9c56e8327bd642" providerId="LiveId" clId="{BCFAE387-1910-D447-B098-0E8474335517}" dt="2023-02-28T07:35:27.703" v="2990" actId="1035"/>
          <ac:spMkLst>
            <pc:docMk/>
            <pc:sldMk cId="907912747" sldId="385"/>
            <ac:spMk id="13" creationId="{CF648422-A97E-AD2F-E50B-9F04DEA9B00B}"/>
          </ac:spMkLst>
        </pc:spChg>
        <pc:spChg chg="add mod">
          <ac:chgData name="Kemal Önen" userId="3c9c56e8327bd642" providerId="LiveId" clId="{BCFAE387-1910-D447-B098-0E8474335517}" dt="2023-02-28T19:07:22.439" v="4546" actId="20577"/>
          <ac:spMkLst>
            <pc:docMk/>
            <pc:sldMk cId="907912747" sldId="385"/>
            <ac:spMk id="14" creationId="{98B1A543-554C-1EDE-1172-1988EC205FB6}"/>
          </ac:spMkLst>
        </pc:spChg>
        <pc:spChg chg="add mod">
          <ac:chgData name="Kemal Önen" userId="3c9c56e8327bd642" providerId="LiveId" clId="{BCFAE387-1910-D447-B098-0E8474335517}" dt="2023-02-28T07:30:23.964" v="2802" actId="207"/>
          <ac:spMkLst>
            <pc:docMk/>
            <pc:sldMk cId="907912747" sldId="385"/>
            <ac:spMk id="15" creationId="{994C091D-7B46-9CF2-EB25-CD3D45D9B192}"/>
          </ac:spMkLst>
        </pc:spChg>
        <pc:spChg chg="add mod">
          <ac:chgData name="Kemal Önen" userId="3c9c56e8327bd642" providerId="LiveId" clId="{BCFAE387-1910-D447-B098-0E8474335517}" dt="2023-03-01T10:11:39.674" v="7090"/>
          <ac:spMkLst>
            <pc:docMk/>
            <pc:sldMk cId="907912747" sldId="385"/>
            <ac:spMk id="16" creationId="{3A447CFC-6BF6-A644-61C6-0A3C47DB0471}"/>
          </ac:spMkLst>
        </pc:spChg>
      </pc:sldChg>
      <pc:sldChg chg="addSp delSp modSp add mod">
        <pc:chgData name="Kemal Önen" userId="3c9c56e8327bd642" providerId="LiveId" clId="{BCFAE387-1910-D447-B098-0E8474335517}" dt="2023-03-01T14:29:13.942" v="7429" actId="14100"/>
        <pc:sldMkLst>
          <pc:docMk/>
          <pc:sldMk cId="2889884963" sldId="386"/>
        </pc:sldMkLst>
        <pc:spChg chg="add del mod">
          <ac:chgData name="Kemal Önen" userId="3c9c56e8327bd642" providerId="LiveId" clId="{BCFAE387-1910-D447-B098-0E8474335517}" dt="2023-03-01T09:06:06.109" v="5588" actId="21"/>
          <ac:spMkLst>
            <pc:docMk/>
            <pc:sldMk cId="2889884963" sldId="386"/>
            <ac:spMk id="2" creationId="{70164934-24D5-6204-AEB9-8A0196715F2D}"/>
          </ac:spMkLst>
        </pc:spChg>
        <pc:spChg chg="mod">
          <ac:chgData name="Kemal Önen" userId="3c9c56e8327bd642" providerId="LiveId" clId="{BCFAE387-1910-D447-B098-0E8474335517}" dt="2023-02-28T16:17:50.571" v="4543" actId="255"/>
          <ac:spMkLst>
            <pc:docMk/>
            <pc:sldMk cId="2889884963" sldId="386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3-01T09:13:08.908" v="5702" actId="1076"/>
          <ac:spMkLst>
            <pc:docMk/>
            <pc:sldMk cId="2889884963" sldId="386"/>
            <ac:spMk id="4" creationId="{EAE01401-1C76-FCD9-63A1-76493957EB6C}"/>
          </ac:spMkLst>
        </pc:spChg>
        <pc:spChg chg="add del mod">
          <ac:chgData name="Kemal Önen" userId="3c9c56e8327bd642" providerId="LiveId" clId="{BCFAE387-1910-D447-B098-0E8474335517}" dt="2023-03-01T09:10:30.821" v="5636" actId="21"/>
          <ac:spMkLst>
            <pc:docMk/>
            <pc:sldMk cId="2889884963" sldId="386"/>
            <ac:spMk id="5" creationId="{2A289E72-058F-433F-62F0-F5568F240334}"/>
          </ac:spMkLst>
        </pc:spChg>
        <pc:spChg chg="add mod">
          <ac:chgData name="Kemal Önen" userId="3c9c56e8327bd642" providerId="LiveId" clId="{BCFAE387-1910-D447-B098-0E8474335517}" dt="2023-03-01T14:28:09.413" v="7414"/>
          <ac:spMkLst>
            <pc:docMk/>
            <pc:sldMk cId="2889884963" sldId="386"/>
            <ac:spMk id="7" creationId="{697A8EF2-C9B2-24C0-9E73-1C0F4F618ED9}"/>
          </ac:spMkLst>
        </pc:spChg>
        <pc:spChg chg="add mod">
          <ac:chgData name="Kemal Önen" userId="3c9c56e8327bd642" providerId="LiveId" clId="{BCFAE387-1910-D447-B098-0E8474335517}" dt="2023-03-01T14:29:01.932" v="7426" actId="1076"/>
          <ac:spMkLst>
            <pc:docMk/>
            <pc:sldMk cId="2889884963" sldId="386"/>
            <ac:spMk id="9" creationId="{D80791BB-B1AB-E6BA-C48F-456CFF53BEAE}"/>
          </ac:spMkLst>
        </pc:spChg>
        <pc:spChg chg="add mod">
          <ac:chgData name="Kemal Önen" userId="3c9c56e8327bd642" providerId="LiveId" clId="{BCFAE387-1910-D447-B098-0E8474335517}" dt="2023-03-01T14:28:32.525" v="7417" actId="1076"/>
          <ac:spMkLst>
            <pc:docMk/>
            <pc:sldMk cId="2889884963" sldId="386"/>
            <ac:spMk id="12" creationId="{D23A7852-4A83-C7F2-B73B-0622569CB022}"/>
          </ac:spMkLst>
        </pc:spChg>
        <pc:spChg chg="add mod">
          <ac:chgData name="Kemal Önen" userId="3c9c56e8327bd642" providerId="LiveId" clId="{BCFAE387-1910-D447-B098-0E8474335517}" dt="2023-03-01T14:28:42.633" v="7419" actId="1076"/>
          <ac:spMkLst>
            <pc:docMk/>
            <pc:sldMk cId="2889884963" sldId="386"/>
            <ac:spMk id="13" creationId="{78875754-2D8E-484D-BB1A-D7BB8583F544}"/>
          </ac:spMkLst>
        </pc:spChg>
        <pc:spChg chg="add mod">
          <ac:chgData name="Kemal Önen" userId="3c9c56e8327bd642" providerId="LiveId" clId="{BCFAE387-1910-D447-B098-0E8474335517}" dt="2023-03-01T14:28:42.633" v="7419" actId="1076"/>
          <ac:spMkLst>
            <pc:docMk/>
            <pc:sldMk cId="2889884963" sldId="386"/>
            <ac:spMk id="14" creationId="{102C9D52-9AC2-1E04-4255-33B852A0629F}"/>
          </ac:spMkLst>
        </pc:spChg>
        <pc:spChg chg="add mod">
          <ac:chgData name="Kemal Önen" userId="3c9c56e8327bd642" providerId="LiveId" clId="{BCFAE387-1910-D447-B098-0E8474335517}" dt="2023-03-01T14:28:51.024" v="7422" actId="1076"/>
          <ac:spMkLst>
            <pc:docMk/>
            <pc:sldMk cId="2889884963" sldId="386"/>
            <ac:spMk id="18" creationId="{023F170B-64E0-A7F2-4EE1-DAE5484B0740}"/>
          </ac:spMkLst>
        </pc:spChg>
        <pc:spChg chg="add mod">
          <ac:chgData name="Kemal Önen" userId="3c9c56e8327bd642" providerId="LiveId" clId="{BCFAE387-1910-D447-B098-0E8474335517}" dt="2023-03-01T09:19:46.441" v="5872" actId="1076"/>
          <ac:spMkLst>
            <pc:docMk/>
            <pc:sldMk cId="2889884963" sldId="386"/>
            <ac:spMk id="26" creationId="{3D46DD5E-D6FF-354D-0394-C9C1E9DF6471}"/>
          </ac:spMkLst>
        </pc:spChg>
        <pc:spChg chg="add del mod">
          <ac:chgData name="Kemal Önen" userId="3c9c56e8327bd642" providerId="LiveId" clId="{BCFAE387-1910-D447-B098-0E8474335517}" dt="2023-03-01T09:21:42.796" v="5987" actId="21"/>
          <ac:spMkLst>
            <pc:docMk/>
            <pc:sldMk cId="2889884963" sldId="386"/>
            <ac:spMk id="27" creationId="{8FEFDF91-4929-3277-17D2-28EDC7A41D8B}"/>
          </ac:spMkLst>
        </pc:spChg>
        <pc:spChg chg="add mod">
          <ac:chgData name="Kemal Önen" userId="3c9c56e8327bd642" providerId="LiveId" clId="{BCFAE387-1910-D447-B098-0E8474335517}" dt="2023-03-01T10:11:00.941" v="7075"/>
          <ac:spMkLst>
            <pc:docMk/>
            <pc:sldMk cId="2889884963" sldId="386"/>
            <ac:spMk id="28" creationId="{40F78F26-6504-034F-18C4-07EC37A3EB1F}"/>
          </ac:spMkLst>
        </pc:spChg>
        <pc:cxnChg chg="add mod">
          <ac:chgData name="Kemal Önen" userId="3c9c56e8327bd642" providerId="LiveId" clId="{BCFAE387-1910-D447-B098-0E8474335517}" dt="2023-03-01T14:29:05.299" v="7427" actId="14100"/>
          <ac:cxnSpMkLst>
            <pc:docMk/>
            <pc:sldMk cId="2889884963" sldId="386"/>
            <ac:cxnSpMk id="11" creationId="{3FA4542D-E06C-E9C0-E049-F4D3DD296730}"/>
          </ac:cxnSpMkLst>
        </pc:cxnChg>
        <pc:cxnChg chg="add mod">
          <ac:chgData name="Kemal Önen" userId="3c9c56e8327bd642" providerId="LiveId" clId="{BCFAE387-1910-D447-B098-0E8474335517}" dt="2023-03-01T14:28:34.743" v="7418" actId="14100"/>
          <ac:cxnSpMkLst>
            <pc:docMk/>
            <pc:sldMk cId="2889884963" sldId="386"/>
            <ac:cxnSpMk id="15" creationId="{F1BD751C-C607-C191-40B4-494C74D99C1B}"/>
          </ac:cxnSpMkLst>
        </pc:cxnChg>
        <pc:cxnChg chg="add mod">
          <ac:chgData name="Kemal Önen" userId="3c9c56e8327bd642" providerId="LiveId" clId="{BCFAE387-1910-D447-B098-0E8474335517}" dt="2023-03-01T14:29:13.942" v="7429" actId="14100"/>
          <ac:cxnSpMkLst>
            <pc:docMk/>
            <pc:sldMk cId="2889884963" sldId="386"/>
            <ac:cxnSpMk id="22" creationId="{FA9A7B62-AC9E-CF2A-4002-E005A9C15E4E}"/>
          </ac:cxnSpMkLst>
        </pc:cxnChg>
      </pc:sldChg>
      <pc:sldChg chg="addSp delSp modSp add mod ord">
        <pc:chgData name="Kemal Önen" userId="3c9c56e8327bd642" providerId="LiveId" clId="{BCFAE387-1910-D447-B098-0E8474335517}" dt="2023-03-01T19:50:02.015" v="7437" actId="20578"/>
        <pc:sldMkLst>
          <pc:docMk/>
          <pc:sldMk cId="2391146093" sldId="387"/>
        </pc:sldMkLst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2" creationId="{677B9F8B-D0D3-4E88-E0CA-8D30D07472F4}"/>
          </ac:spMkLst>
        </pc:spChg>
        <pc:spChg chg="add mod">
          <ac:chgData name="Kemal Önen" userId="3c9c56e8327bd642" providerId="LiveId" clId="{BCFAE387-1910-D447-B098-0E8474335517}" dt="2023-03-01T10:11:36.978" v="7089"/>
          <ac:spMkLst>
            <pc:docMk/>
            <pc:sldMk cId="2391146093" sldId="387"/>
            <ac:spMk id="2" creationId="{D1523182-523E-1C46-DE43-57EC2B95B6B9}"/>
          </ac:spMkLst>
        </pc:spChg>
        <pc:spChg chg="mod">
          <ac:chgData name="Kemal Önen" userId="3c9c56e8327bd642" providerId="LiveId" clId="{BCFAE387-1910-D447-B098-0E8474335517}" dt="2023-03-01T10:04:26.825" v="6955"/>
          <ac:spMkLst>
            <pc:docMk/>
            <pc:sldMk cId="2391146093" sldId="387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4" creationId="{BCB5FE88-EB98-8771-E2B9-2E1EB86783CD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5" creationId="{79FC319E-B0AE-8A3B-1386-F776CA50F95C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6" creationId="{17E6BB85-97DD-2196-8EC0-B9B24FD3DF52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7" creationId="{816BFA11-3C86-21B5-9418-08343BE1C2A3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8" creationId="{1AC80BCD-0456-3D94-3CE8-B94B6E60E074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9" creationId="{DA5986E8-04B4-7D08-AE84-4CD55AB6299B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0" creationId="{C9B19A4C-E612-B13D-18AA-76817263847F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1" creationId="{9A41810D-C536-C69F-B42D-74FB24186261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2" creationId="{AF8752E1-4F9E-1E10-FA19-FAD823101451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3" creationId="{CF648422-A97E-AD2F-E50B-9F04DEA9B00B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4" creationId="{98B1A543-554C-1EDE-1172-1988EC205FB6}"/>
          </ac:spMkLst>
        </pc:spChg>
        <pc:spChg chg="del">
          <ac:chgData name="Kemal Önen" userId="3c9c56e8327bd642" providerId="LiveId" clId="{BCFAE387-1910-D447-B098-0E8474335517}" dt="2023-02-28T07:30:41.398" v="2804" actId="21"/>
          <ac:spMkLst>
            <pc:docMk/>
            <pc:sldMk cId="2391146093" sldId="387"/>
            <ac:spMk id="15" creationId="{994C091D-7B46-9CF2-EB25-CD3D45D9B192}"/>
          </ac:spMkLst>
        </pc:spChg>
        <pc:spChg chg="add mod">
          <ac:chgData name="Kemal Önen" userId="3c9c56e8327bd642" providerId="LiveId" clId="{BCFAE387-1910-D447-B098-0E8474335517}" dt="2023-02-28T07:36:50.993" v="3064" actId="1036"/>
          <ac:spMkLst>
            <pc:docMk/>
            <pc:sldMk cId="2391146093" sldId="387"/>
            <ac:spMk id="16" creationId="{D993F44F-D34D-FD89-7606-008A17619C0D}"/>
          </ac:spMkLst>
        </pc:spChg>
        <pc:spChg chg="add mod">
          <ac:chgData name="Kemal Önen" userId="3c9c56e8327bd642" providerId="LiveId" clId="{BCFAE387-1910-D447-B098-0E8474335517}" dt="2023-02-28T07:36:25.592" v="3057" actId="1035"/>
          <ac:spMkLst>
            <pc:docMk/>
            <pc:sldMk cId="2391146093" sldId="387"/>
            <ac:spMk id="17" creationId="{3086A9FF-BB4F-58BB-82DB-025C1C04571A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18" creationId="{BE777509-8604-C3E6-34F4-9588665C2F89}"/>
          </ac:spMkLst>
        </pc:spChg>
        <pc:spChg chg="add mod">
          <ac:chgData name="Kemal Önen" userId="3c9c56e8327bd642" providerId="LiveId" clId="{BCFAE387-1910-D447-B098-0E8474335517}" dt="2023-02-28T07:33:16.162" v="2884" actId="1035"/>
          <ac:spMkLst>
            <pc:docMk/>
            <pc:sldMk cId="2391146093" sldId="387"/>
            <ac:spMk id="19" creationId="{C600B237-662E-7457-F6E8-80156CE4194C}"/>
          </ac:spMkLst>
        </pc:spChg>
        <pc:spChg chg="add mod">
          <ac:chgData name="Kemal Önen" userId="3c9c56e8327bd642" providerId="LiveId" clId="{BCFAE387-1910-D447-B098-0E8474335517}" dt="2023-02-28T07:36:50.993" v="3064" actId="1036"/>
          <ac:spMkLst>
            <pc:docMk/>
            <pc:sldMk cId="2391146093" sldId="387"/>
            <ac:spMk id="20" creationId="{20737AC1-0B59-7735-F5EE-674E7126D063}"/>
          </ac:spMkLst>
        </pc:spChg>
        <pc:spChg chg="add mod">
          <ac:chgData name="Kemal Önen" userId="3c9c56e8327bd642" providerId="LiveId" clId="{BCFAE387-1910-D447-B098-0E8474335517}" dt="2023-02-28T07:36:25.592" v="3057" actId="1035"/>
          <ac:spMkLst>
            <pc:docMk/>
            <pc:sldMk cId="2391146093" sldId="387"/>
            <ac:spMk id="21" creationId="{184EFAF9-F5B4-C6A5-58BE-0383DC89BC77}"/>
          </ac:spMkLst>
        </pc:spChg>
        <pc:spChg chg="add del mod">
          <ac:chgData name="Kemal Önen" userId="3c9c56e8327bd642" providerId="LiveId" clId="{BCFAE387-1910-D447-B098-0E8474335517}" dt="2023-02-28T07:31:25.772" v="2806" actId="21"/>
          <ac:spMkLst>
            <pc:docMk/>
            <pc:sldMk cId="2391146093" sldId="387"/>
            <ac:spMk id="22" creationId="{7ACFC6BC-87CF-5658-C330-4CDE3D66E0D7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23" creationId="{1DD760F8-D7B3-CF26-A994-D27207F27035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24" creationId="{C7272BA0-E324-FC5D-70D9-B1DB33F1D254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25" creationId="{5CC612EE-4510-A0CA-6699-8C093D53D57D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27" creationId="{7C363B97-6F74-3913-9968-33D6BBC59521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28" creationId="{2F785356-C8A8-440F-EADA-5BE206A18796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0" creationId="{D3081C25-B388-3268-D648-2F6F5D09C125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1" creationId="{097EBB1F-D8A7-5D34-8CD0-C9DAF819DFD3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2" creationId="{2BBFB918-331E-F761-78AC-030706B8668D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3" creationId="{88CEFD7B-B577-C964-6ADE-61EABF93798B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4" creationId="{B507FD3E-B360-9C7A-9A1A-E36BFCEB7320}"/>
          </ac:spMkLst>
        </pc:spChg>
        <pc:spChg chg="add mod">
          <ac:chgData name="Kemal Önen" userId="3c9c56e8327bd642" providerId="LiveId" clId="{BCFAE387-1910-D447-B098-0E8474335517}" dt="2023-02-28T07:33:16.162" v="2884" actId="1035"/>
          <ac:spMkLst>
            <pc:docMk/>
            <pc:sldMk cId="2391146093" sldId="387"/>
            <ac:spMk id="35" creationId="{2BDA8094-8FC4-45DC-DB02-2DE907C709BC}"/>
          </ac:spMkLst>
        </pc:spChg>
        <pc:spChg chg="add mod">
          <ac:chgData name="Kemal Önen" userId="3c9c56e8327bd642" providerId="LiveId" clId="{BCFAE387-1910-D447-B098-0E8474335517}" dt="2023-02-28T07:36:03.617" v="3033" actId="1036"/>
          <ac:spMkLst>
            <pc:docMk/>
            <pc:sldMk cId="2391146093" sldId="387"/>
            <ac:spMk id="36" creationId="{4D21E19C-3B59-6DDB-8C12-567BA7EF2202}"/>
          </ac:spMkLst>
        </pc:spChg>
        <pc:spChg chg="add mod">
          <ac:chgData name="Kemal Önen" userId="3c9c56e8327bd642" providerId="LiveId" clId="{BCFAE387-1910-D447-B098-0E8474335517}" dt="2023-02-28T07:36:46.294" v="3061" actId="1035"/>
          <ac:spMkLst>
            <pc:docMk/>
            <pc:sldMk cId="2391146093" sldId="387"/>
            <ac:spMk id="37" creationId="{AD433042-7CEC-7CC4-8748-EC0173084756}"/>
          </ac:spMkLst>
        </pc:spChg>
        <pc:spChg chg="add del mod">
          <ac:chgData name="Kemal Önen" userId="3c9c56e8327bd642" providerId="LiveId" clId="{BCFAE387-1910-D447-B098-0E8474335517}" dt="2023-02-28T07:31:27.557" v="2807" actId="21"/>
          <ac:spMkLst>
            <pc:docMk/>
            <pc:sldMk cId="2391146093" sldId="387"/>
            <ac:spMk id="38" creationId="{058B4D74-A0A0-2DB9-B184-B92AF4C8D261}"/>
          </ac:spMkLst>
        </pc:spChg>
        <pc:spChg chg="add del">
          <ac:chgData name="Kemal Önen" userId="3c9c56e8327bd642" providerId="LiveId" clId="{BCFAE387-1910-D447-B098-0E8474335517}" dt="2023-02-28T07:33:25.393" v="2886" actId="22"/>
          <ac:spMkLst>
            <pc:docMk/>
            <pc:sldMk cId="2391146093" sldId="387"/>
            <ac:spMk id="40" creationId="{62BC5AF8-164C-C41A-5F16-C6FD162D187E}"/>
          </ac:spMkLst>
        </pc:spChg>
        <pc:spChg chg="add del">
          <ac:chgData name="Kemal Önen" userId="3c9c56e8327bd642" providerId="LiveId" clId="{BCFAE387-1910-D447-B098-0E8474335517}" dt="2023-02-28T07:33:42.287" v="2888" actId="22"/>
          <ac:spMkLst>
            <pc:docMk/>
            <pc:sldMk cId="2391146093" sldId="387"/>
            <ac:spMk id="42" creationId="{8B2709BA-DD95-DE58-D74C-A14D9C896C27}"/>
          </ac:spMkLst>
        </pc:spChg>
        <pc:spChg chg="add mod">
          <ac:chgData name="Kemal Önen" userId="3c9c56e8327bd642" providerId="LiveId" clId="{BCFAE387-1910-D447-B098-0E8474335517}" dt="2023-02-28T07:37:01.081" v="3074" actId="1035"/>
          <ac:spMkLst>
            <pc:docMk/>
            <pc:sldMk cId="2391146093" sldId="387"/>
            <ac:spMk id="43" creationId="{0F4C0BC3-0564-7E60-F0B2-0D04CBF4BAA9}"/>
          </ac:spMkLst>
        </pc:spChg>
        <pc:cxnChg chg="add mod">
          <ac:chgData name="Kemal Önen" userId="3c9c56e8327bd642" providerId="LiveId" clId="{BCFAE387-1910-D447-B098-0E8474335517}" dt="2023-02-28T07:36:46.294" v="3061" actId="1035"/>
          <ac:cxnSpMkLst>
            <pc:docMk/>
            <pc:sldMk cId="2391146093" sldId="387"/>
            <ac:cxnSpMk id="26" creationId="{2A3F1D5B-1532-8165-B3AD-9B765BEF62DF}"/>
          </ac:cxnSpMkLst>
        </pc:cxnChg>
        <pc:cxnChg chg="add mod">
          <ac:chgData name="Kemal Önen" userId="3c9c56e8327bd642" providerId="LiveId" clId="{BCFAE387-1910-D447-B098-0E8474335517}" dt="2023-02-28T07:36:46.294" v="3061" actId="1035"/>
          <ac:cxnSpMkLst>
            <pc:docMk/>
            <pc:sldMk cId="2391146093" sldId="387"/>
            <ac:cxnSpMk id="29" creationId="{C8FB7D80-906A-7B3D-F42E-A653FEAD6E68}"/>
          </ac:cxnSpMkLst>
        </pc:cxnChg>
      </pc:sldChg>
      <pc:sldChg chg="addSp delSp modSp add mod ord">
        <pc:chgData name="Kemal Önen" userId="3c9c56e8327bd642" providerId="LiveId" clId="{BCFAE387-1910-D447-B098-0E8474335517}" dt="2023-03-01T19:50:02.015" v="7437" actId="20578"/>
        <pc:sldMkLst>
          <pc:docMk/>
          <pc:sldMk cId="2578664295" sldId="388"/>
        </pc:sldMkLst>
        <pc:spChg chg="add mod">
          <ac:chgData name="Kemal Önen" userId="3c9c56e8327bd642" providerId="LiveId" clId="{BCFAE387-1910-D447-B098-0E8474335517}" dt="2023-02-28T07:39:13.329" v="3190" actId="1035"/>
          <ac:spMkLst>
            <pc:docMk/>
            <pc:sldMk cId="2578664295" sldId="388"/>
            <ac:spMk id="2" creationId="{797A420B-D352-233A-671D-99371387648F}"/>
          </ac:spMkLst>
        </pc:spChg>
        <pc:spChg chg="mod">
          <ac:chgData name="Kemal Önen" userId="3c9c56e8327bd642" providerId="LiveId" clId="{BCFAE387-1910-D447-B098-0E8474335517}" dt="2023-03-01T10:04:29.311" v="6956"/>
          <ac:spMkLst>
            <pc:docMk/>
            <pc:sldMk cId="2578664295" sldId="388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2-28T07:40:03.317" v="3237" actId="1035"/>
          <ac:spMkLst>
            <pc:docMk/>
            <pc:sldMk cId="2578664295" sldId="388"/>
            <ac:spMk id="4" creationId="{43CA54C9-722D-827B-ACCE-5DB23CBD0813}"/>
          </ac:spMkLst>
        </pc:spChg>
        <pc:spChg chg="add mod">
          <ac:chgData name="Kemal Önen" userId="3c9c56e8327bd642" providerId="LiveId" clId="{BCFAE387-1910-D447-B098-0E8474335517}" dt="2023-02-28T07:40:09.389" v="3250" actId="1035"/>
          <ac:spMkLst>
            <pc:docMk/>
            <pc:sldMk cId="2578664295" sldId="388"/>
            <ac:spMk id="5" creationId="{FDA01578-CF0A-6D26-DF07-C726576CB67F}"/>
          </ac:spMkLst>
        </pc:spChg>
        <pc:spChg chg="add mod">
          <ac:chgData name="Kemal Önen" userId="3c9c56e8327bd642" providerId="LiveId" clId="{BCFAE387-1910-D447-B098-0E8474335517}" dt="2023-02-28T07:40:03.317" v="3237" actId="1035"/>
          <ac:spMkLst>
            <pc:docMk/>
            <pc:sldMk cId="2578664295" sldId="388"/>
            <ac:spMk id="6" creationId="{9341CEF8-A090-3276-4EC7-C4926A5AB164}"/>
          </ac:spMkLst>
        </pc:spChg>
        <pc:spChg chg="add del mod">
          <ac:chgData name="Kemal Önen" userId="3c9c56e8327bd642" providerId="LiveId" clId="{BCFAE387-1910-D447-B098-0E8474335517}" dt="2023-02-28T07:37:56.345" v="3080" actId="21"/>
          <ac:spMkLst>
            <pc:docMk/>
            <pc:sldMk cId="2578664295" sldId="388"/>
            <ac:spMk id="7" creationId="{2E95F205-6286-7B10-C564-6A79149C6F0D}"/>
          </ac:spMkLst>
        </pc:spChg>
        <pc:spChg chg="add mod">
          <ac:chgData name="Kemal Önen" userId="3c9c56e8327bd642" providerId="LiveId" clId="{BCFAE387-1910-D447-B098-0E8474335517}" dt="2023-03-01T10:11:34.658" v="7088"/>
          <ac:spMkLst>
            <pc:docMk/>
            <pc:sldMk cId="2578664295" sldId="388"/>
            <ac:spMk id="7" creationId="{F0E9B51A-BC90-3BE6-F0E6-D7E01A3C2C56}"/>
          </ac:spMkLst>
        </pc:spChg>
        <pc:spChg chg="add mod">
          <ac:chgData name="Kemal Önen" userId="3c9c56e8327bd642" providerId="LiveId" clId="{BCFAE387-1910-D447-B098-0E8474335517}" dt="2023-02-28T07:39:05.782" v="3174" actId="1076"/>
          <ac:spMkLst>
            <pc:docMk/>
            <pc:sldMk cId="2578664295" sldId="388"/>
            <ac:spMk id="8" creationId="{BCAE1E24-870A-A467-1FF5-C57B41E3CCA0}"/>
          </ac:spMkLst>
        </pc:spChg>
        <pc:spChg chg="add mod">
          <ac:chgData name="Kemal Önen" userId="3c9c56e8327bd642" providerId="LiveId" clId="{BCFAE387-1910-D447-B098-0E8474335517}" dt="2023-02-28T07:40:09.389" v="3250" actId="1035"/>
          <ac:spMkLst>
            <pc:docMk/>
            <pc:sldMk cId="2578664295" sldId="388"/>
            <ac:spMk id="9" creationId="{BC681A2E-2D68-6179-3736-C7324E941435}"/>
          </ac:spMkLst>
        </pc:spChg>
        <pc:spChg chg="add mod">
          <ac:chgData name="Kemal Önen" userId="3c9c56e8327bd642" providerId="LiveId" clId="{BCFAE387-1910-D447-B098-0E8474335517}" dt="2023-02-28T07:40:13.089" v="3261" actId="1035"/>
          <ac:spMkLst>
            <pc:docMk/>
            <pc:sldMk cId="2578664295" sldId="388"/>
            <ac:spMk id="10" creationId="{710EA35D-C722-927E-94F0-D4A31CCC6F7C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16" creationId="{D993F44F-D34D-FD89-7606-008A17619C0D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17" creationId="{3086A9FF-BB4F-58BB-82DB-025C1C04571A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18" creationId="{BE777509-8604-C3E6-34F4-9588665C2F89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19" creationId="{C600B237-662E-7457-F6E8-80156CE4194C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0" creationId="{20737AC1-0B59-7735-F5EE-674E7126D063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1" creationId="{184EFAF9-F5B4-C6A5-58BE-0383DC89BC77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3" creationId="{1DD760F8-D7B3-CF26-A994-D27207F27035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4" creationId="{C7272BA0-E324-FC5D-70D9-B1DB33F1D254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5" creationId="{5CC612EE-4510-A0CA-6699-8C093D53D57D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7" creationId="{7C363B97-6F74-3913-9968-33D6BBC59521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28" creationId="{2F785356-C8A8-440F-EADA-5BE206A18796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0" creationId="{D3081C25-B388-3268-D648-2F6F5D09C125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1" creationId="{097EBB1F-D8A7-5D34-8CD0-C9DAF819DFD3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2" creationId="{2BBFB918-331E-F761-78AC-030706B8668D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3" creationId="{88CEFD7B-B577-C964-6ADE-61EABF93798B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4" creationId="{B507FD3E-B360-9C7A-9A1A-E36BFCEB7320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5" creationId="{2BDA8094-8FC4-45DC-DB02-2DE907C709BC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6" creationId="{4D21E19C-3B59-6DDB-8C12-567BA7EF2202}"/>
          </ac:spMkLst>
        </pc:spChg>
        <pc:spChg chg="del">
          <ac:chgData name="Kemal Önen" userId="3c9c56e8327bd642" providerId="LiveId" clId="{BCFAE387-1910-D447-B098-0E8474335517}" dt="2023-02-28T07:37:10.337" v="3076" actId="21"/>
          <ac:spMkLst>
            <pc:docMk/>
            <pc:sldMk cId="2578664295" sldId="388"/>
            <ac:spMk id="37" creationId="{AD433042-7CEC-7CC4-8748-EC0173084756}"/>
          </ac:spMkLst>
        </pc:spChg>
        <pc:spChg chg="del">
          <ac:chgData name="Kemal Önen" userId="3c9c56e8327bd642" providerId="LiveId" clId="{BCFAE387-1910-D447-B098-0E8474335517}" dt="2023-02-28T07:37:12.192" v="3077" actId="21"/>
          <ac:spMkLst>
            <pc:docMk/>
            <pc:sldMk cId="2578664295" sldId="388"/>
            <ac:spMk id="43" creationId="{0F4C0BC3-0564-7E60-F0B2-0D04CBF4BAA9}"/>
          </ac:spMkLst>
        </pc:spChg>
        <pc:cxnChg chg="del">
          <ac:chgData name="Kemal Önen" userId="3c9c56e8327bd642" providerId="LiveId" clId="{BCFAE387-1910-D447-B098-0E8474335517}" dt="2023-02-28T07:37:10.337" v="3076" actId="21"/>
          <ac:cxnSpMkLst>
            <pc:docMk/>
            <pc:sldMk cId="2578664295" sldId="388"/>
            <ac:cxnSpMk id="26" creationId="{2A3F1D5B-1532-8165-B3AD-9B765BEF62DF}"/>
          </ac:cxnSpMkLst>
        </pc:cxnChg>
        <pc:cxnChg chg="del">
          <ac:chgData name="Kemal Önen" userId="3c9c56e8327bd642" providerId="LiveId" clId="{BCFAE387-1910-D447-B098-0E8474335517}" dt="2023-02-28T07:37:10.337" v="3076" actId="21"/>
          <ac:cxnSpMkLst>
            <pc:docMk/>
            <pc:sldMk cId="2578664295" sldId="388"/>
            <ac:cxnSpMk id="29" creationId="{C8FB7D80-906A-7B3D-F42E-A653FEAD6E68}"/>
          </ac:cxnSpMkLst>
        </pc:cxnChg>
      </pc:sldChg>
      <pc:sldChg chg="addSp delSp modSp add mod modAnim">
        <pc:chgData name="Kemal Önen" userId="3c9c56e8327bd642" providerId="LiveId" clId="{BCFAE387-1910-D447-B098-0E8474335517}" dt="2023-03-01T19:57:54.369" v="7719" actId="1076"/>
        <pc:sldMkLst>
          <pc:docMk/>
          <pc:sldMk cId="2867162986" sldId="389"/>
        </pc:sldMkLst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2" creationId="{797A420B-D352-233A-671D-99371387648F}"/>
          </ac:spMkLst>
        </pc:spChg>
        <pc:spChg chg="add mod">
          <ac:chgData name="Kemal Önen" userId="3c9c56e8327bd642" providerId="LiveId" clId="{BCFAE387-1910-D447-B098-0E8474335517}" dt="2023-03-01T10:11:28.875" v="7086"/>
          <ac:spMkLst>
            <pc:docMk/>
            <pc:sldMk cId="2867162986" sldId="389"/>
            <ac:spMk id="2" creationId="{97FE13A1-3414-8813-27E5-51EC7B0CA8DD}"/>
          </ac:spMkLst>
        </pc:spChg>
        <pc:spChg chg="mod">
          <ac:chgData name="Kemal Önen" userId="3c9c56e8327bd642" providerId="LiveId" clId="{BCFAE387-1910-D447-B098-0E8474335517}" dt="2023-03-01T19:56:16.660" v="7564" actId="20577"/>
          <ac:spMkLst>
            <pc:docMk/>
            <pc:sldMk cId="2867162986" sldId="389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4" creationId="{43CA54C9-722D-827B-ACCE-5DB23CBD0813}"/>
          </ac:spMkLst>
        </pc:spChg>
        <pc:spChg chg="add mod">
          <ac:chgData name="Kemal Önen" userId="3c9c56e8327bd642" providerId="LiveId" clId="{BCFAE387-1910-D447-B098-0E8474335517}" dt="2023-03-01T19:57:49.716" v="7718" actId="1076"/>
          <ac:spMkLst>
            <pc:docMk/>
            <pc:sldMk cId="2867162986" sldId="389"/>
            <ac:spMk id="5" creationId="{6C2ED695-AFEE-CC60-2C60-B53C288A3BE6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5" creationId="{FDA01578-CF0A-6D26-DF07-C726576CB67F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6" creationId="{9341CEF8-A090-3276-4EC7-C4926A5AB164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7" creationId="{449FA237-F78A-F3CD-2257-FD7D47C3ED99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8" creationId="{BCAE1E24-870A-A467-1FF5-C57B41E3CCA0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9" creationId="{BC681A2E-2D68-6179-3736-C7324E941435}"/>
          </ac:spMkLst>
        </pc:spChg>
        <pc:spChg chg="del">
          <ac:chgData name="Kemal Önen" userId="3c9c56e8327bd642" providerId="LiveId" clId="{BCFAE387-1910-D447-B098-0E8474335517}" dt="2023-02-28T07:40:20.743" v="3263" actId="21"/>
          <ac:spMkLst>
            <pc:docMk/>
            <pc:sldMk cId="2867162986" sldId="389"/>
            <ac:spMk id="10" creationId="{710EA35D-C722-927E-94F0-D4A31CCC6F7C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1" creationId="{B9FC59EE-D103-65B6-17B8-BA80A6025513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2" creationId="{73594792-A12A-F9E1-BECB-A241436FE068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3" creationId="{7287F268-A310-42C0-03B2-846CDBCC8BAB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4" creationId="{5843652F-5DB4-9C35-0FB3-5B154D3C93D8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5" creationId="{1071231D-2C1F-777A-D844-BB95A068C4E7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7" creationId="{2CCFDF0C-7A17-6432-9242-F237751839A1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18" creationId="{28898258-9E65-9890-5129-C357EABE4B8E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0" creationId="{102672D8-3FF6-FCFF-06E4-9AE250D5A095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1" creationId="{A8D4B182-B755-4268-EA75-014A2704BE2C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2" creationId="{8BE33E8E-90D5-7E50-C580-D40A016CFFEC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3" creationId="{065D4DB1-6CA1-B341-0A59-C6F4E940F16E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4" creationId="{F3B37FCB-06CF-8D17-768F-EE25CAC99E3D}"/>
          </ac:spMkLst>
        </pc:spChg>
        <pc:spChg chg="add mod">
          <ac:chgData name="Kemal Önen" userId="3c9c56e8327bd642" providerId="LiveId" clId="{BCFAE387-1910-D447-B098-0E8474335517}" dt="2023-02-28T07:41:46.593" v="3264"/>
          <ac:spMkLst>
            <pc:docMk/>
            <pc:sldMk cId="2867162986" sldId="389"/>
            <ac:spMk id="25" creationId="{6EA58BAC-0973-C65A-1386-73D9AE2FDF55}"/>
          </ac:spMkLst>
        </pc:spChg>
        <pc:spChg chg="add mod">
          <ac:chgData name="Kemal Önen" userId="3c9c56e8327bd642" providerId="LiveId" clId="{BCFAE387-1910-D447-B098-0E8474335517}" dt="2023-03-01T19:57:54.369" v="7719" actId="1076"/>
          <ac:spMkLst>
            <pc:docMk/>
            <pc:sldMk cId="2867162986" sldId="389"/>
            <ac:spMk id="26" creationId="{B874DB9A-5212-8D57-BAFC-96ED8B7F78FB}"/>
          </ac:spMkLst>
        </pc:spChg>
        <pc:spChg chg="add mod">
          <ac:chgData name="Kemal Önen" userId="3c9c56e8327bd642" providerId="LiveId" clId="{BCFAE387-1910-D447-B098-0E8474335517}" dt="2023-02-28T14:37:31.464" v="3476" actId="1076"/>
          <ac:spMkLst>
            <pc:docMk/>
            <pc:sldMk cId="2867162986" sldId="389"/>
            <ac:spMk id="27" creationId="{37DFE51A-34DF-EC24-3C5F-4D96A40AC560}"/>
          </ac:spMkLst>
        </pc:spChg>
        <pc:spChg chg="add mod">
          <ac:chgData name="Kemal Önen" userId="3c9c56e8327bd642" providerId="LiveId" clId="{BCFAE387-1910-D447-B098-0E8474335517}" dt="2023-02-28T14:38:43.347" v="3523" actId="1076"/>
          <ac:spMkLst>
            <pc:docMk/>
            <pc:sldMk cId="2867162986" sldId="389"/>
            <ac:spMk id="32" creationId="{753593F4-BAFC-5180-4A43-05B91245F3C8}"/>
          </ac:spMkLst>
        </pc:spChg>
        <pc:cxnChg chg="add mod">
          <ac:chgData name="Kemal Önen" userId="3c9c56e8327bd642" providerId="LiveId" clId="{BCFAE387-1910-D447-B098-0E8474335517}" dt="2023-02-28T07:41:46.593" v="3264"/>
          <ac:cxnSpMkLst>
            <pc:docMk/>
            <pc:sldMk cId="2867162986" sldId="389"/>
            <ac:cxnSpMk id="16" creationId="{C429A9B9-6F31-D2C4-367D-3939D9A6F416}"/>
          </ac:cxnSpMkLst>
        </pc:cxnChg>
        <pc:cxnChg chg="add mod">
          <ac:chgData name="Kemal Önen" userId="3c9c56e8327bd642" providerId="LiveId" clId="{BCFAE387-1910-D447-B098-0E8474335517}" dt="2023-02-28T07:41:46.593" v="3264"/>
          <ac:cxnSpMkLst>
            <pc:docMk/>
            <pc:sldMk cId="2867162986" sldId="389"/>
            <ac:cxnSpMk id="19" creationId="{E45E80B2-3B66-C7BE-2812-06C00C5ABFFF}"/>
          </ac:cxnSpMkLst>
        </pc:cxnChg>
        <pc:cxnChg chg="add mod">
          <ac:chgData name="Kemal Önen" userId="3c9c56e8327bd642" providerId="LiveId" clId="{BCFAE387-1910-D447-B098-0E8474335517}" dt="2023-02-28T14:38:03.550" v="3482" actId="1582"/>
          <ac:cxnSpMkLst>
            <pc:docMk/>
            <pc:sldMk cId="2867162986" sldId="389"/>
            <ac:cxnSpMk id="29" creationId="{7197B690-B59D-6A15-B038-F8DBC9036BDB}"/>
          </ac:cxnSpMkLst>
        </pc:cxnChg>
      </pc:sldChg>
      <pc:sldChg chg="addSp delSp modSp add mod ord delAnim">
        <pc:chgData name="Kemal Önen" userId="3c9c56e8327bd642" providerId="LiveId" clId="{BCFAE387-1910-D447-B098-0E8474335517}" dt="2023-03-01T20:14:57.474" v="7721" actId="20577"/>
        <pc:sldMkLst>
          <pc:docMk/>
          <pc:sldMk cId="66819440" sldId="390"/>
        </pc:sldMkLst>
        <pc:spChg chg="add mod">
          <ac:chgData name="Kemal Önen" userId="3c9c56e8327bd642" providerId="LiveId" clId="{BCFAE387-1910-D447-B098-0E8474335517}" dt="2023-03-01T10:11:09.641" v="7081"/>
          <ac:spMkLst>
            <pc:docMk/>
            <pc:sldMk cId="66819440" sldId="390"/>
            <ac:spMk id="2" creationId="{A8A71720-3721-BBC1-2F10-4FECF18FBD0E}"/>
          </ac:spMkLst>
        </pc:spChg>
        <pc:spChg chg="mod">
          <ac:chgData name="Kemal Önen" userId="3c9c56e8327bd642" providerId="LiveId" clId="{BCFAE387-1910-D447-B098-0E8474335517}" dt="2023-03-01T10:05:26.149" v="6980" actId="20577"/>
          <ac:spMkLst>
            <pc:docMk/>
            <pc:sldMk cId="66819440" sldId="390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3-01T20:14:57.474" v="7721" actId="20577"/>
          <ac:spMkLst>
            <pc:docMk/>
            <pc:sldMk cId="66819440" sldId="390"/>
            <ac:spMk id="4" creationId="{BED8F1BF-8482-2C5F-9252-0052F62005E7}"/>
          </ac:spMkLst>
        </pc:spChg>
        <pc:spChg chg="add del mod">
          <ac:chgData name="Kemal Önen" userId="3c9c56e8327bd642" providerId="LiveId" clId="{BCFAE387-1910-D447-B098-0E8474335517}" dt="2023-02-28T14:39:23.279" v="3532" actId="21"/>
          <ac:spMkLst>
            <pc:docMk/>
            <pc:sldMk cId="66819440" sldId="390"/>
            <ac:spMk id="5" creationId="{D186B55C-2FEB-BC2F-5902-C004BA7ED2A7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7" creationId="{449FA237-F78A-F3CD-2257-FD7D47C3ED99}"/>
          </ac:spMkLst>
        </pc:spChg>
        <pc:spChg chg="add mod">
          <ac:chgData name="Kemal Önen" userId="3c9c56e8327bd642" providerId="LiveId" clId="{BCFAE387-1910-D447-B098-0E8474335517}" dt="2023-02-28T14:39:25.440" v="3534"/>
          <ac:spMkLst>
            <pc:docMk/>
            <pc:sldMk cId="66819440" sldId="390"/>
            <ac:spMk id="8" creationId="{057728B5-473B-A526-5640-183550F56327}"/>
          </ac:spMkLst>
        </pc:spChg>
        <pc:spChg chg="add del mod">
          <ac:chgData name="Kemal Önen" userId="3c9c56e8327bd642" providerId="LiveId" clId="{BCFAE387-1910-D447-B098-0E8474335517}" dt="2023-02-28T14:41:44.250" v="3637" actId="21"/>
          <ac:spMkLst>
            <pc:docMk/>
            <pc:sldMk cId="66819440" sldId="390"/>
            <ac:spMk id="9" creationId="{BFFB7FA6-8C6E-9188-9E04-807409132A70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1" creationId="{B9FC59EE-D103-65B6-17B8-BA80A6025513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2" creationId="{73594792-A12A-F9E1-BECB-A241436FE068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3" creationId="{7287F268-A310-42C0-03B2-846CDBCC8BAB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4" creationId="{5843652F-5DB4-9C35-0FB3-5B154D3C93D8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5" creationId="{1071231D-2C1F-777A-D844-BB95A068C4E7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7" creationId="{2CCFDF0C-7A17-6432-9242-F237751839A1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18" creationId="{28898258-9E65-9890-5129-C357EABE4B8E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0" creationId="{102672D8-3FF6-FCFF-06E4-9AE250D5A095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1" creationId="{A8D4B182-B755-4268-EA75-014A2704BE2C}"/>
          </ac:spMkLst>
        </pc:spChg>
        <pc:spChg chg="del">
          <ac:chgData name="Kemal Önen" userId="3c9c56e8327bd642" providerId="LiveId" clId="{BCFAE387-1910-D447-B098-0E8474335517}" dt="2023-02-28T07:44:01.423" v="3375" actId="21"/>
          <ac:spMkLst>
            <pc:docMk/>
            <pc:sldMk cId="66819440" sldId="390"/>
            <ac:spMk id="22" creationId="{8BE33E8E-90D5-7E50-C580-D40A016CFFEC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3" creationId="{065D4DB1-6CA1-B341-0A59-C6F4E940F16E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4" creationId="{F3B37FCB-06CF-8D17-768F-EE25CAC99E3D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5" creationId="{6EA58BAC-0973-C65A-1386-73D9AE2FDF55}"/>
          </ac:spMkLst>
        </pc:spChg>
        <pc:spChg chg="del">
          <ac:chgData name="Kemal Önen" userId="3c9c56e8327bd642" providerId="LiveId" clId="{BCFAE387-1910-D447-B098-0E8474335517}" dt="2023-02-28T07:43:59.390" v="3374" actId="21"/>
          <ac:spMkLst>
            <pc:docMk/>
            <pc:sldMk cId="66819440" sldId="390"/>
            <ac:spMk id="26" creationId="{B874DB9A-5212-8D57-BAFC-96ED8B7F78FB}"/>
          </ac:spMkLst>
        </pc:spChg>
        <pc:spChg chg="add mod">
          <ac:chgData name="Kemal Önen" userId="3c9c56e8327bd642" providerId="LiveId" clId="{BCFAE387-1910-D447-B098-0E8474335517}" dt="2023-02-28T14:43:27.802" v="3662" actId="14100"/>
          <ac:spMkLst>
            <pc:docMk/>
            <pc:sldMk cId="66819440" sldId="390"/>
            <ac:spMk id="36" creationId="{6131DCF2-E971-62F8-CB9B-83834EF5D778}"/>
          </ac:spMkLst>
        </pc:spChg>
        <pc:spChg chg="add mod">
          <ac:chgData name="Kemal Önen" userId="3c9c56e8327bd642" providerId="LiveId" clId="{BCFAE387-1910-D447-B098-0E8474335517}" dt="2023-02-28T14:43:45.444" v="3666" actId="1076"/>
          <ac:spMkLst>
            <pc:docMk/>
            <pc:sldMk cId="66819440" sldId="390"/>
            <ac:spMk id="37" creationId="{ADBDD6A3-E3F4-9418-96B0-F52ECA0475A5}"/>
          </ac:spMkLst>
        </pc:spChg>
        <pc:spChg chg="add mod">
          <ac:chgData name="Kemal Önen" userId="3c9c56e8327bd642" providerId="LiveId" clId="{BCFAE387-1910-D447-B098-0E8474335517}" dt="2023-02-28T14:44:48.553" v="3753" actId="14100"/>
          <ac:spMkLst>
            <pc:docMk/>
            <pc:sldMk cId="66819440" sldId="390"/>
            <ac:spMk id="38" creationId="{945A4D80-9FEF-A0E0-FC42-825E43D4D1CD}"/>
          </ac:spMkLst>
        </pc:spChg>
        <pc:picChg chg="add del mod">
          <ac:chgData name="Kemal Önen" userId="3c9c56e8327bd642" providerId="LiveId" clId="{BCFAE387-1910-D447-B098-0E8474335517}" dt="2023-02-28T14:39:26.519" v="3535" actId="21"/>
          <ac:picMkLst>
            <pc:docMk/>
            <pc:sldMk cId="66819440" sldId="390"/>
            <ac:picMk id="2" creationId="{F55A5862-57C5-461C-6449-E92B65F2DB50}"/>
          </ac:picMkLst>
        </pc:picChg>
        <pc:picChg chg="add del mod">
          <ac:chgData name="Kemal Önen" userId="3c9c56e8327bd642" providerId="LiveId" clId="{BCFAE387-1910-D447-B098-0E8474335517}" dt="2023-02-28T14:39:23.279" v="3532" actId="21"/>
          <ac:picMkLst>
            <pc:docMk/>
            <pc:sldMk cId="66819440" sldId="390"/>
            <ac:picMk id="4" creationId="{D707CF33-B766-74F6-1E1F-0A8A6D096ABC}"/>
          </ac:picMkLst>
        </pc:picChg>
        <pc:picChg chg="add mod">
          <ac:chgData name="Kemal Önen" userId="3c9c56e8327bd642" providerId="LiveId" clId="{BCFAE387-1910-D447-B098-0E8474335517}" dt="2023-02-28T14:39:25.440" v="3534"/>
          <ac:picMkLst>
            <pc:docMk/>
            <pc:sldMk cId="66819440" sldId="390"/>
            <ac:picMk id="6" creationId="{59385AD5-B708-8220-E3CA-E9BCDAE0F989}"/>
          </ac:picMkLst>
        </pc:picChg>
        <pc:cxnChg chg="del">
          <ac:chgData name="Kemal Önen" userId="3c9c56e8327bd642" providerId="LiveId" clId="{BCFAE387-1910-D447-B098-0E8474335517}" dt="2023-02-28T07:43:59.390" v="3374" actId="21"/>
          <ac:cxnSpMkLst>
            <pc:docMk/>
            <pc:sldMk cId="66819440" sldId="390"/>
            <ac:cxnSpMk id="16" creationId="{C429A9B9-6F31-D2C4-367D-3939D9A6F416}"/>
          </ac:cxnSpMkLst>
        </pc:cxnChg>
        <pc:cxnChg chg="del">
          <ac:chgData name="Kemal Önen" userId="3c9c56e8327bd642" providerId="LiveId" clId="{BCFAE387-1910-D447-B098-0E8474335517}" dt="2023-02-28T07:43:59.390" v="3374" actId="21"/>
          <ac:cxnSpMkLst>
            <pc:docMk/>
            <pc:sldMk cId="66819440" sldId="390"/>
            <ac:cxnSpMk id="19" creationId="{E45E80B2-3B66-C7BE-2812-06C00C5ABFFF}"/>
          </ac:cxnSpMkLst>
        </pc:cxnChg>
        <pc:cxnChg chg="add del mod">
          <ac:chgData name="Kemal Önen" userId="3c9c56e8327bd642" providerId="LiveId" clId="{BCFAE387-1910-D447-B098-0E8474335517}" dt="2023-02-28T14:42:05.608" v="3642" actId="21"/>
          <ac:cxnSpMkLst>
            <pc:docMk/>
            <pc:sldMk cId="66819440" sldId="390"/>
            <ac:cxnSpMk id="27" creationId="{8E85E23C-2BF5-8D74-B244-4AA84C731593}"/>
          </ac:cxnSpMkLst>
        </pc:cxnChg>
        <pc:cxnChg chg="add del mod">
          <ac:chgData name="Kemal Önen" userId="3c9c56e8327bd642" providerId="LiveId" clId="{BCFAE387-1910-D447-B098-0E8474335517}" dt="2023-02-28T14:42:37.563" v="3650" actId="21"/>
          <ac:cxnSpMkLst>
            <pc:docMk/>
            <pc:sldMk cId="66819440" sldId="390"/>
            <ac:cxnSpMk id="31" creationId="{4A3B7D46-14F1-88FA-A2EF-E18309BB3E75}"/>
          </ac:cxnSpMkLst>
        </pc:cxnChg>
      </pc:sldChg>
      <pc:sldChg chg="addSp delSp modSp add del mod ord delAnim modAnim">
        <pc:chgData name="Kemal Önen" userId="3c9c56e8327bd642" providerId="LiveId" clId="{BCFAE387-1910-D447-B098-0E8474335517}" dt="2023-03-01T19:49:46.299" v="7436" actId="2696"/>
        <pc:sldMkLst>
          <pc:docMk/>
          <pc:sldMk cId="236696298" sldId="391"/>
        </pc:sldMkLst>
        <pc:spChg chg="add mod">
          <ac:chgData name="Kemal Önen" userId="3c9c56e8327bd642" providerId="LiveId" clId="{BCFAE387-1910-D447-B098-0E8474335517}" dt="2023-03-01T10:11:32.220" v="7087"/>
          <ac:spMkLst>
            <pc:docMk/>
            <pc:sldMk cId="236696298" sldId="391"/>
            <ac:spMk id="2" creationId="{15547996-54B6-F000-7AC6-4474ECA4AB28}"/>
          </ac:spMkLst>
        </pc:spChg>
        <pc:spChg chg="mod">
          <ac:chgData name="Kemal Önen" userId="3c9c56e8327bd642" providerId="LiveId" clId="{BCFAE387-1910-D447-B098-0E8474335517}" dt="2023-03-01T10:03:59.296" v="6938" actId="20577"/>
          <ac:spMkLst>
            <pc:docMk/>
            <pc:sldMk cId="236696298" sldId="391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8T14:38:51.213" v="3526" actId="21"/>
          <ac:spMkLst>
            <pc:docMk/>
            <pc:sldMk cId="236696298" sldId="391"/>
            <ac:spMk id="32" creationId="{753593F4-BAFC-5180-4A43-05B91245F3C8}"/>
          </ac:spMkLst>
        </pc:spChg>
        <pc:cxnChg chg="del mod">
          <ac:chgData name="Kemal Önen" userId="3c9c56e8327bd642" providerId="LiveId" clId="{BCFAE387-1910-D447-B098-0E8474335517}" dt="2023-02-28T14:38:50.080" v="3525" actId="21"/>
          <ac:cxnSpMkLst>
            <pc:docMk/>
            <pc:sldMk cId="236696298" sldId="391"/>
            <ac:cxnSpMk id="29" creationId="{7197B690-B59D-6A15-B038-F8DBC9036BDB}"/>
          </ac:cxnSpMkLst>
        </pc:cxnChg>
      </pc:sldChg>
      <pc:sldChg chg="addSp delSp modSp add mod ord">
        <pc:chgData name="Kemal Önen" userId="3c9c56e8327bd642" providerId="LiveId" clId="{BCFAE387-1910-D447-B098-0E8474335517}" dt="2023-03-01T10:11:06.424" v="7079"/>
        <pc:sldMkLst>
          <pc:docMk/>
          <pc:sldMk cId="707982541" sldId="392"/>
        </pc:sldMkLst>
        <pc:spChg chg="add mod">
          <ac:chgData name="Kemal Önen" userId="3c9c56e8327bd642" providerId="LiveId" clId="{BCFAE387-1910-D447-B098-0E8474335517}" dt="2023-02-28T15:59:15.226" v="3766" actId="14100"/>
          <ac:spMkLst>
            <pc:docMk/>
            <pc:sldMk cId="707982541" sldId="392"/>
            <ac:spMk id="2" creationId="{ED8B1F37-14AD-1881-764A-2852A5D27F22}"/>
          </ac:spMkLst>
        </pc:spChg>
        <pc:spChg chg="add mod">
          <ac:chgData name="Kemal Önen" userId="3c9c56e8327bd642" providerId="LiveId" clId="{BCFAE387-1910-D447-B098-0E8474335517}" dt="2023-02-28T15:59:29.960" v="3772" actId="1035"/>
          <ac:spMkLst>
            <pc:docMk/>
            <pc:sldMk cId="707982541" sldId="392"/>
            <ac:spMk id="4" creationId="{BA26EF6A-B2B5-B91F-9FF1-6D2E615D4349}"/>
          </ac:spMkLst>
        </pc:spChg>
        <pc:spChg chg="add mod">
          <ac:chgData name="Kemal Önen" userId="3c9c56e8327bd642" providerId="LiveId" clId="{BCFAE387-1910-D447-B098-0E8474335517}" dt="2023-02-28T15:59:42.978" v="3776" actId="1076"/>
          <ac:spMkLst>
            <pc:docMk/>
            <pc:sldMk cId="707982541" sldId="392"/>
            <ac:spMk id="5" creationId="{FF117DE9-2C1D-BAAA-C6A0-7070FC01999E}"/>
          </ac:spMkLst>
        </pc:spChg>
        <pc:spChg chg="add mod">
          <ac:chgData name="Kemal Önen" userId="3c9c56e8327bd642" providerId="LiveId" clId="{BCFAE387-1910-D447-B098-0E8474335517}" dt="2023-02-28T19:12:10.936" v="4584" actId="20577"/>
          <ac:spMkLst>
            <pc:docMk/>
            <pc:sldMk cId="707982541" sldId="392"/>
            <ac:spMk id="7" creationId="{C85F9BB0-748D-4984-56E1-1EF1F0884E54}"/>
          </ac:spMkLst>
        </pc:spChg>
        <pc:spChg chg="del">
          <ac:chgData name="Kemal Önen" userId="3c9c56e8327bd642" providerId="LiveId" clId="{BCFAE387-1910-D447-B098-0E8474335517}" dt="2023-02-28T14:45:25.024" v="3755" actId="21"/>
          <ac:spMkLst>
            <pc:docMk/>
            <pc:sldMk cId="707982541" sldId="392"/>
            <ac:spMk id="8" creationId="{057728B5-473B-A526-5640-183550F56327}"/>
          </ac:spMkLst>
        </pc:spChg>
        <pc:spChg chg="add mod">
          <ac:chgData name="Kemal Önen" userId="3c9c56e8327bd642" providerId="LiveId" clId="{BCFAE387-1910-D447-B098-0E8474335517}" dt="2023-03-01T10:11:06.424" v="7079"/>
          <ac:spMkLst>
            <pc:docMk/>
            <pc:sldMk cId="707982541" sldId="392"/>
            <ac:spMk id="8" creationId="{E802EEB1-15BA-F1EA-1EE8-D5AA9815B37A}"/>
          </ac:spMkLst>
        </pc:spChg>
      </pc:sldChg>
      <pc:sldChg chg="addSp delSp modSp add mod ord">
        <pc:chgData name="Kemal Önen" userId="3c9c56e8327bd642" providerId="LiveId" clId="{BCFAE387-1910-D447-B098-0E8474335517}" dt="2023-03-01T10:11:07.825" v="7080"/>
        <pc:sldMkLst>
          <pc:docMk/>
          <pc:sldMk cId="361173282" sldId="393"/>
        </pc:sldMkLst>
        <pc:spChg chg="add mod">
          <ac:chgData name="Kemal Önen" userId="3c9c56e8327bd642" providerId="LiveId" clId="{BCFAE387-1910-D447-B098-0E8474335517}" dt="2023-03-01T10:11:07.825" v="7080"/>
          <ac:spMkLst>
            <pc:docMk/>
            <pc:sldMk cId="361173282" sldId="393"/>
            <ac:spMk id="2" creationId="{7E839AA0-086B-BC81-7F17-EB1206B28157}"/>
          </ac:spMkLst>
        </pc:spChg>
        <pc:spChg chg="del">
          <ac:chgData name="Kemal Önen" userId="3c9c56e8327bd642" providerId="LiveId" clId="{BCFAE387-1910-D447-B098-0E8474335517}" dt="2023-02-28T16:00:40.875" v="3802" actId="21"/>
          <ac:spMkLst>
            <pc:docMk/>
            <pc:sldMk cId="361173282" sldId="393"/>
            <ac:spMk id="2" creationId="{ED8B1F37-14AD-1881-764A-2852A5D27F22}"/>
          </ac:spMkLst>
        </pc:spChg>
        <pc:spChg chg="mod">
          <ac:chgData name="Kemal Önen" userId="3c9c56e8327bd642" providerId="LiveId" clId="{BCFAE387-1910-D447-B098-0E8474335517}" dt="2023-03-01T09:58:40.947" v="6570" actId="14100"/>
          <ac:spMkLst>
            <pc:docMk/>
            <pc:sldMk cId="361173282" sldId="393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8T16:00:39.309" v="3800" actId="21"/>
          <ac:spMkLst>
            <pc:docMk/>
            <pc:sldMk cId="361173282" sldId="393"/>
            <ac:spMk id="4" creationId="{BA26EF6A-B2B5-B91F-9FF1-6D2E615D4349}"/>
          </ac:spMkLst>
        </pc:spChg>
        <pc:spChg chg="del">
          <ac:chgData name="Kemal Önen" userId="3c9c56e8327bd642" providerId="LiveId" clId="{BCFAE387-1910-D447-B098-0E8474335517}" dt="2023-02-28T16:00:40.271" v="3801" actId="21"/>
          <ac:spMkLst>
            <pc:docMk/>
            <pc:sldMk cId="361173282" sldId="393"/>
            <ac:spMk id="5" creationId="{FF117DE9-2C1D-BAAA-C6A0-7070FC01999E}"/>
          </ac:spMkLst>
        </pc:spChg>
        <pc:spChg chg="del mod">
          <ac:chgData name="Kemal Önen" userId="3c9c56e8327bd642" providerId="LiveId" clId="{BCFAE387-1910-D447-B098-0E8474335517}" dt="2023-02-28T16:01:24.405" v="3810" actId="21"/>
          <ac:spMkLst>
            <pc:docMk/>
            <pc:sldMk cId="361173282" sldId="393"/>
            <ac:spMk id="7" creationId="{C85F9BB0-748D-4984-56E1-1EF1F0884E54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9" creationId="{8A5AC76B-3752-B440-2C0C-68F7D76380EA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0" creationId="{2E424E81-3D41-907D-1C00-5B346C011285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1" creationId="{9867C6AB-3C01-C3BD-05A5-B1DE408A2B53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2" creationId="{B111B591-C12A-F82D-0B54-C6FEE2AB9775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3" creationId="{AF986C9A-A81C-A0F0-289D-B928EDB09EC0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4" creationId="{19D70D94-AEE5-8C99-89C5-B7499BDC51FB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5" creationId="{244AE168-4440-EEA1-4C78-D4DD7F82517B}"/>
          </ac:spMkLst>
        </pc:spChg>
        <pc:spChg chg="add del mod">
          <ac:chgData name="Kemal Önen" userId="3c9c56e8327bd642" providerId="LiveId" clId="{BCFAE387-1910-D447-B098-0E8474335517}" dt="2023-02-28T16:01:18.359" v="3807"/>
          <ac:spMkLst>
            <pc:docMk/>
            <pc:sldMk cId="361173282" sldId="393"/>
            <ac:spMk id="16" creationId="{773F1945-6902-6B49-40C0-621B06D1E6A5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18" creationId="{58BBAB58-A9D3-9605-4507-C6E505C248EC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19" creationId="{7B2CE3B7-2BDC-919F-DA3A-4A591E3E976A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0" creationId="{C29D31AB-E291-6F7F-947F-8B253ADFB1FC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1" creationId="{CCD2DAD3-4F25-79A9-28FE-902B5443241D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2" creationId="{FE817CCF-6D80-5161-9A31-D14952F19074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3" creationId="{EC127FD4-F833-9935-2135-0258900B964C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4" creationId="{2E99DD51-8EBA-BD40-EEDA-39824873B290}"/>
          </ac:spMkLst>
        </pc:spChg>
        <pc:spChg chg="add mod">
          <ac:chgData name="Kemal Önen" userId="3c9c56e8327bd642" providerId="LiveId" clId="{BCFAE387-1910-D447-B098-0E8474335517}" dt="2023-02-28T16:01:22.794" v="3809"/>
          <ac:spMkLst>
            <pc:docMk/>
            <pc:sldMk cId="361173282" sldId="393"/>
            <ac:spMk id="25" creationId="{0E403208-7EE8-126B-B885-3617263F9586}"/>
          </ac:spMkLst>
        </pc:spChg>
        <pc:spChg chg="del">
          <ac:chgData name="Kemal Önen" userId="3c9c56e8327bd642" providerId="LiveId" clId="{BCFAE387-1910-D447-B098-0E8474335517}" dt="2023-02-28T16:00:38.655" v="3799" actId="21"/>
          <ac:spMkLst>
            <pc:docMk/>
            <pc:sldMk cId="361173282" sldId="393"/>
            <ac:spMk id="36" creationId="{6131DCF2-E971-62F8-CB9B-83834EF5D778}"/>
          </ac:spMkLst>
        </pc:spChg>
        <pc:spChg chg="del">
          <ac:chgData name="Kemal Önen" userId="3c9c56e8327bd642" providerId="LiveId" clId="{BCFAE387-1910-D447-B098-0E8474335517}" dt="2023-02-28T16:00:41.453" v="3803" actId="21"/>
          <ac:spMkLst>
            <pc:docMk/>
            <pc:sldMk cId="361173282" sldId="393"/>
            <ac:spMk id="37" creationId="{ADBDD6A3-E3F4-9418-96B0-F52ECA0475A5}"/>
          </ac:spMkLst>
        </pc:spChg>
        <pc:spChg chg="del">
          <ac:chgData name="Kemal Önen" userId="3c9c56e8327bd642" providerId="LiveId" clId="{BCFAE387-1910-D447-B098-0E8474335517}" dt="2023-02-28T16:00:38.062" v="3798" actId="21"/>
          <ac:spMkLst>
            <pc:docMk/>
            <pc:sldMk cId="361173282" sldId="393"/>
            <ac:spMk id="38" creationId="{945A4D80-9FEF-A0E0-FC42-825E43D4D1CD}"/>
          </ac:spMkLst>
        </pc:spChg>
        <pc:picChg chg="del">
          <ac:chgData name="Kemal Önen" userId="3c9c56e8327bd642" providerId="LiveId" clId="{BCFAE387-1910-D447-B098-0E8474335517}" dt="2023-02-28T16:00:36.386" v="3797" actId="21"/>
          <ac:picMkLst>
            <pc:docMk/>
            <pc:sldMk cId="361173282" sldId="393"/>
            <ac:picMk id="6" creationId="{59385AD5-B708-8220-E3CA-E9BCDAE0F989}"/>
          </ac:picMkLst>
        </pc:picChg>
        <pc:picChg chg="add del mod">
          <ac:chgData name="Kemal Önen" userId="3c9c56e8327bd642" providerId="LiveId" clId="{BCFAE387-1910-D447-B098-0E8474335517}" dt="2023-02-28T16:01:18.359" v="3807"/>
          <ac:picMkLst>
            <pc:docMk/>
            <pc:sldMk cId="361173282" sldId="393"/>
            <ac:picMk id="8" creationId="{1598A94C-26C3-AD4B-767A-77114D539BFE}"/>
          </ac:picMkLst>
        </pc:picChg>
        <pc:picChg chg="add mod">
          <ac:chgData name="Kemal Önen" userId="3c9c56e8327bd642" providerId="LiveId" clId="{BCFAE387-1910-D447-B098-0E8474335517}" dt="2023-02-28T16:01:22.794" v="3809"/>
          <ac:picMkLst>
            <pc:docMk/>
            <pc:sldMk cId="361173282" sldId="393"/>
            <ac:picMk id="17" creationId="{E7162167-E42E-7677-F1CD-076341589035}"/>
          </ac:picMkLst>
        </pc:picChg>
      </pc:sldChg>
      <pc:sldChg chg="add del">
        <pc:chgData name="Kemal Önen" userId="3c9c56e8327bd642" providerId="LiveId" clId="{BCFAE387-1910-D447-B098-0E8474335517}" dt="2023-02-28T16:01:59.352" v="3812"/>
        <pc:sldMkLst>
          <pc:docMk/>
          <pc:sldMk cId="1744715202" sldId="394"/>
        </pc:sldMkLst>
      </pc:sldChg>
      <pc:sldChg chg="addSp delSp modSp add mod ord">
        <pc:chgData name="Kemal Önen" userId="3c9c56e8327bd642" providerId="LiveId" clId="{BCFAE387-1910-D447-B098-0E8474335517}" dt="2023-03-01T10:11:19.458" v="7084"/>
        <pc:sldMkLst>
          <pc:docMk/>
          <pc:sldMk cId="3870614960" sldId="394"/>
        </pc:sldMkLst>
        <pc:spChg chg="add mod">
          <ac:chgData name="Kemal Önen" userId="3c9c56e8327bd642" providerId="LiveId" clId="{BCFAE387-1910-D447-B098-0E8474335517}" dt="2023-03-01T10:11:19.458" v="7084"/>
          <ac:spMkLst>
            <pc:docMk/>
            <pc:sldMk cId="3870614960" sldId="394"/>
            <ac:spMk id="2" creationId="{6DB1A435-6CAB-7A3B-7539-62809F5A8C7B}"/>
          </ac:spMkLst>
        </pc:spChg>
        <pc:spChg chg="mod">
          <ac:chgData name="Kemal Önen" userId="3c9c56e8327bd642" providerId="LiveId" clId="{BCFAE387-1910-D447-B098-0E8474335517}" dt="2023-03-01T09:58:10.977" v="6489" actId="20577"/>
          <ac:spMkLst>
            <pc:docMk/>
            <pc:sldMk cId="3870614960" sldId="394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2-28T16:02:30.622" v="3826" actId="21"/>
          <ac:spMkLst>
            <pc:docMk/>
            <pc:sldMk cId="3870614960" sldId="394"/>
            <ac:spMk id="8" creationId="{057728B5-473B-A526-5640-183550F56327}"/>
          </ac:spMkLst>
        </pc:spChg>
        <pc:spChg chg="del">
          <ac:chgData name="Kemal Önen" userId="3c9c56e8327bd642" providerId="LiveId" clId="{BCFAE387-1910-D447-B098-0E8474335517}" dt="2023-02-28T16:02:06.487" v="3816" actId="21"/>
          <ac:spMkLst>
            <pc:docMk/>
            <pc:sldMk cId="3870614960" sldId="394"/>
            <ac:spMk id="36" creationId="{6131DCF2-E971-62F8-CB9B-83834EF5D778}"/>
          </ac:spMkLst>
        </pc:spChg>
        <pc:spChg chg="del">
          <ac:chgData name="Kemal Önen" userId="3c9c56e8327bd642" providerId="LiveId" clId="{BCFAE387-1910-D447-B098-0E8474335517}" dt="2023-02-28T16:02:07.266" v="3817" actId="21"/>
          <ac:spMkLst>
            <pc:docMk/>
            <pc:sldMk cId="3870614960" sldId="394"/>
            <ac:spMk id="37" creationId="{ADBDD6A3-E3F4-9418-96B0-F52ECA0475A5}"/>
          </ac:spMkLst>
        </pc:spChg>
        <pc:spChg chg="del">
          <ac:chgData name="Kemal Önen" userId="3c9c56e8327bd642" providerId="LiveId" clId="{BCFAE387-1910-D447-B098-0E8474335517}" dt="2023-02-28T16:02:04.735" v="3815" actId="21"/>
          <ac:spMkLst>
            <pc:docMk/>
            <pc:sldMk cId="3870614960" sldId="394"/>
            <ac:spMk id="38" creationId="{945A4D80-9FEF-A0E0-FC42-825E43D4D1CD}"/>
          </ac:spMkLst>
        </pc:spChg>
        <pc:picChg chg="add del mod">
          <ac:chgData name="Kemal Önen" userId="3c9c56e8327bd642" providerId="LiveId" clId="{BCFAE387-1910-D447-B098-0E8474335517}" dt="2023-02-28T16:02:22.322" v="3821" actId="21"/>
          <ac:picMkLst>
            <pc:docMk/>
            <pc:sldMk cId="3870614960" sldId="394"/>
            <ac:picMk id="2" creationId="{D9B889B3-E58E-05AE-DD99-412C662DC0FA}"/>
          </ac:picMkLst>
        </pc:picChg>
        <pc:picChg chg="add del mod">
          <ac:chgData name="Kemal Önen" userId="3c9c56e8327bd642" providerId="LiveId" clId="{BCFAE387-1910-D447-B098-0E8474335517}" dt="2023-02-28T16:02:22.803" v="3822" actId="21"/>
          <ac:picMkLst>
            <pc:docMk/>
            <pc:sldMk cId="3870614960" sldId="394"/>
            <ac:picMk id="4" creationId="{98836D51-97CF-4055-A4E1-C58F766FD52F}"/>
          </ac:picMkLst>
        </pc:picChg>
        <pc:picChg chg="add del mod">
          <ac:chgData name="Kemal Önen" userId="3c9c56e8327bd642" providerId="LiveId" clId="{BCFAE387-1910-D447-B098-0E8474335517}" dt="2023-02-28T16:02:28.274" v="3824" actId="21"/>
          <ac:picMkLst>
            <pc:docMk/>
            <pc:sldMk cId="3870614960" sldId="394"/>
            <ac:picMk id="5" creationId="{0326BDC2-4295-C6FF-E0E2-91F0FCD9D37C}"/>
          </ac:picMkLst>
        </pc:picChg>
        <pc:picChg chg="del">
          <ac:chgData name="Kemal Önen" userId="3c9c56e8327bd642" providerId="LiveId" clId="{BCFAE387-1910-D447-B098-0E8474335517}" dt="2023-02-28T16:02:27.707" v="3823" actId="21"/>
          <ac:picMkLst>
            <pc:docMk/>
            <pc:sldMk cId="3870614960" sldId="394"/>
            <ac:picMk id="6" creationId="{59385AD5-B708-8220-E3CA-E9BCDAE0F989}"/>
          </ac:picMkLst>
        </pc:picChg>
        <pc:picChg chg="add del mod">
          <ac:chgData name="Kemal Önen" userId="3c9c56e8327bd642" providerId="LiveId" clId="{BCFAE387-1910-D447-B098-0E8474335517}" dt="2023-02-28T16:02:28.817" v="3825" actId="21"/>
          <ac:picMkLst>
            <pc:docMk/>
            <pc:sldMk cId="3870614960" sldId="394"/>
            <ac:picMk id="7" creationId="{0C442F49-8558-4A79-1EC7-CED46443BA65}"/>
          </ac:picMkLst>
        </pc:picChg>
        <pc:picChg chg="add mod">
          <ac:chgData name="Kemal Önen" userId="3c9c56e8327bd642" providerId="LiveId" clId="{BCFAE387-1910-D447-B098-0E8474335517}" dt="2023-02-28T16:02:34.718" v="3827"/>
          <ac:picMkLst>
            <pc:docMk/>
            <pc:sldMk cId="3870614960" sldId="394"/>
            <ac:picMk id="9" creationId="{FE2D16B3-C51F-9182-A0E5-4C59FB027439}"/>
          </ac:picMkLst>
        </pc:picChg>
        <pc:picChg chg="add mod">
          <ac:chgData name="Kemal Önen" userId="3c9c56e8327bd642" providerId="LiveId" clId="{BCFAE387-1910-D447-B098-0E8474335517}" dt="2023-02-28T16:02:34.718" v="3827"/>
          <ac:picMkLst>
            <pc:docMk/>
            <pc:sldMk cId="3870614960" sldId="394"/>
            <ac:picMk id="10" creationId="{7C51E86B-D04D-FD5A-7AF8-2859292284DB}"/>
          </ac:picMkLst>
        </pc:picChg>
        <pc:picChg chg="add mod">
          <ac:chgData name="Kemal Önen" userId="3c9c56e8327bd642" providerId="LiveId" clId="{BCFAE387-1910-D447-B098-0E8474335517}" dt="2023-02-28T16:02:34.718" v="3827"/>
          <ac:picMkLst>
            <pc:docMk/>
            <pc:sldMk cId="3870614960" sldId="394"/>
            <ac:picMk id="11" creationId="{DC36FFF8-3CD2-CE31-5657-469261DE100D}"/>
          </ac:picMkLst>
        </pc:picChg>
      </pc:sldChg>
      <pc:sldChg chg="addSp delSp modSp add mod">
        <pc:chgData name="Kemal Önen" userId="3c9c56e8327bd642" providerId="LiveId" clId="{BCFAE387-1910-D447-B098-0E8474335517}" dt="2023-03-01T10:11:05.167" v="7078"/>
        <pc:sldMkLst>
          <pc:docMk/>
          <pc:sldMk cId="449207523" sldId="395"/>
        </pc:sldMkLst>
        <pc:spChg chg="add mod">
          <ac:chgData name="Kemal Önen" userId="3c9c56e8327bd642" providerId="LiveId" clId="{BCFAE387-1910-D447-B098-0E8474335517}" dt="2023-02-28T16:06:32.811" v="4124" actId="1076"/>
          <ac:spMkLst>
            <pc:docMk/>
            <pc:sldMk cId="449207523" sldId="395"/>
            <ac:spMk id="2" creationId="{DAD3963B-7244-9A03-E8F3-D3A9B34320DC}"/>
          </ac:spMkLst>
        </pc:spChg>
        <pc:spChg chg="mod">
          <ac:chgData name="Kemal Önen" userId="3c9c56e8327bd642" providerId="LiveId" clId="{BCFAE387-1910-D447-B098-0E8474335517}" dt="2023-02-28T16:03:21.924" v="3903" actId="255"/>
          <ac:spMkLst>
            <pc:docMk/>
            <pc:sldMk cId="449207523" sldId="395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3-01T10:11:05.167" v="7078"/>
          <ac:spMkLst>
            <pc:docMk/>
            <pc:sldMk cId="449207523" sldId="395"/>
            <ac:spMk id="4" creationId="{87B1E799-7C56-0CE0-6ECE-4FAD8A4CC10E}"/>
          </ac:spMkLst>
        </pc:spChg>
        <pc:spChg chg="add del mod">
          <ac:chgData name="Kemal Önen" userId="3c9c56e8327bd642" providerId="LiveId" clId="{BCFAE387-1910-D447-B098-0E8474335517}" dt="2023-02-28T16:07:19.308" v="4138" actId="21"/>
          <ac:spMkLst>
            <pc:docMk/>
            <pc:sldMk cId="449207523" sldId="395"/>
            <ac:spMk id="6" creationId="{F892FECE-43CA-0F3A-FD14-755677B0A183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18" creationId="{58BBAB58-A9D3-9605-4507-C6E505C248EC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19" creationId="{7B2CE3B7-2BDC-919F-DA3A-4A591E3E976A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0" creationId="{C29D31AB-E291-6F7F-947F-8B253ADFB1FC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1" creationId="{CCD2DAD3-4F25-79A9-28FE-902B5443241D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2" creationId="{FE817CCF-6D80-5161-9A31-D14952F19074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3" creationId="{EC127FD4-F833-9935-2135-0258900B964C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4" creationId="{2E99DD51-8EBA-BD40-EEDA-39824873B290}"/>
          </ac:spMkLst>
        </pc:spChg>
        <pc:spChg chg="del">
          <ac:chgData name="Kemal Önen" userId="3c9c56e8327bd642" providerId="LiveId" clId="{BCFAE387-1910-D447-B098-0E8474335517}" dt="2023-02-28T16:03:30.369" v="3905" actId="21"/>
          <ac:spMkLst>
            <pc:docMk/>
            <pc:sldMk cId="449207523" sldId="395"/>
            <ac:spMk id="25" creationId="{0E403208-7EE8-126B-B885-3617263F9586}"/>
          </ac:spMkLst>
        </pc:spChg>
        <pc:picChg chg="add del mod">
          <ac:chgData name="Kemal Önen" userId="3c9c56e8327bd642" providerId="LiveId" clId="{BCFAE387-1910-D447-B098-0E8474335517}" dt="2023-02-28T16:07:18.564" v="4137" actId="21"/>
          <ac:picMkLst>
            <pc:docMk/>
            <pc:sldMk cId="449207523" sldId="395"/>
            <ac:picMk id="5" creationId="{8E511940-CF1A-38C9-F991-AC283D829002}"/>
          </ac:picMkLst>
        </pc:picChg>
        <pc:picChg chg="del">
          <ac:chgData name="Kemal Önen" userId="3c9c56e8327bd642" providerId="LiveId" clId="{BCFAE387-1910-D447-B098-0E8474335517}" dt="2023-02-28T16:03:27.992" v="3904" actId="21"/>
          <ac:picMkLst>
            <pc:docMk/>
            <pc:sldMk cId="449207523" sldId="395"/>
            <ac:picMk id="17" creationId="{E7162167-E42E-7677-F1CD-076341589035}"/>
          </ac:picMkLst>
        </pc:picChg>
      </pc:sldChg>
      <pc:sldChg chg="addSp delSp modSp add mod ord">
        <pc:chgData name="Kemal Önen" userId="3c9c56e8327bd642" providerId="LiveId" clId="{BCFAE387-1910-D447-B098-0E8474335517}" dt="2023-03-01T10:11:03.588" v="7077"/>
        <pc:sldMkLst>
          <pc:docMk/>
          <pc:sldMk cId="347245058" sldId="396"/>
        </pc:sldMkLst>
        <pc:spChg chg="mod">
          <ac:chgData name="Kemal Önen" userId="3c9c56e8327bd642" providerId="LiveId" clId="{BCFAE387-1910-D447-B098-0E8474335517}" dt="2023-02-28T16:07:25.780" v="4139" actId="20577"/>
          <ac:spMkLst>
            <pc:docMk/>
            <pc:sldMk cId="347245058" sldId="396"/>
            <ac:spMk id="2" creationId="{DAD3963B-7244-9A03-E8F3-D3A9B34320DC}"/>
          </ac:spMkLst>
        </pc:spChg>
        <pc:spChg chg="add mod">
          <ac:chgData name="Kemal Önen" userId="3c9c56e8327bd642" providerId="LiveId" clId="{BCFAE387-1910-D447-B098-0E8474335517}" dt="2023-03-01T10:11:03.588" v="7077"/>
          <ac:spMkLst>
            <pc:docMk/>
            <pc:sldMk cId="347245058" sldId="396"/>
            <ac:spMk id="4" creationId="{F1E98CBA-7F85-2CC7-28F4-0892B7E68938}"/>
          </ac:spMkLst>
        </pc:spChg>
        <pc:spChg chg="add del mod">
          <ac:chgData name="Kemal Önen" userId="3c9c56e8327bd642" providerId="LiveId" clId="{BCFAE387-1910-D447-B098-0E8474335517}" dt="2023-02-28T16:09:25.909" v="4164" actId="21"/>
          <ac:spMkLst>
            <pc:docMk/>
            <pc:sldMk cId="347245058" sldId="396"/>
            <ac:spMk id="4" creationId="{FD7E014A-C59B-0B34-DEC0-002A14D74A76}"/>
          </ac:spMkLst>
        </pc:spChg>
        <pc:spChg chg="del">
          <ac:chgData name="Kemal Önen" userId="3c9c56e8327bd642" providerId="LiveId" clId="{BCFAE387-1910-D447-B098-0E8474335517}" dt="2023-02-28T16:07:30.116" v="4141" actId="21"/>
          <ac:spMkLst>
            <pc:docMk/>
            <pc:sldMk cId="347245058" sldId="396"/>
            <ac:spMk id="6" creationId="{F892FECE-43CA-0F3A-FD14-755677B0A183}"/>
          </ac:spMkLst>
        </pc:spChg>
        <pc:picChg chg="add del mod modCrop">
          <ac:chgData name="Kemal Önen" userId="3c9c56e8327bd642" providerId="LiveId" clId="{BCFAE387-1910-D447-B098-0E8474335517}" dt="2023-02-28T16:09:40.299" v="4169" actId="1076"/>
          <ac:picMkLst>
            <pc:docMk/>
            <pc:sldMk cId="347245058" sldId="396"/>
            <ac:picMk id="5" creationId="{8E511940-CF1A-38C9-F991-AC283D829002}"/>
          </ac:picMkLst>
        </pc:picChg>
      </pc:sldChg>
      <pc:sldChg chg="addSp modSp add mod">
        <pc:chgData name="Kemal Önen" userId="3c9c56e8327bd642" providerId="LiveId" clId="{BCFAE387-1910-D447-B098-0E8474335517}" dt="2023-03-01T10:11:02.312" v="7076"/>
        <pc:sldMkLst>
          <pc:docMk/>
          <pc:sldMk cId="4153438445" sldId="397"/>
        </pc:sldMkLst>
        <pc:spChg chg="add mod">
          <ac:chgData name="Kemal Önen" userId="3c9c56e8327bd642" providerId="LiveId" clId="{BCFAE387-1910-D447-B098-0E8474335517}" dt="2023-02-28T16:12:20.316" v="4185" actId="14100"/>
          <ac:spMkLst>
            <pc:docMk/>
            <pc:sldMk cId="4153438445" sldId="397"/>
            <ac:spMk id="5" creationId="{93EE9200-06C1-D538-FB93-4F974103490A}"/>
          </ac:spMkLst>
        </pc:spChg>
        <pc:spChg chg="add mod">
          <ac:chgData name="Kemal Önen" userId="3c9c56e8327bd642" providerId="LiveId" clId="{BCFAE387-1910-D447-B098-0E8474335517}" dt="2023-03-01T10:11:02.312" v="7076"/>
          <ac:spMkLst>
            <pc:docMk/>
            <pc:sldMk cId="4153438445" sldId="397"/>
            <ac:spMk id="6" creationId="{330B8ABA-B238-CBD7-CA47-98B168D2624F}"/>
          </ac:spMkLst>
        </pc:spChg>
        <pc:spChg chg="add mod">
          <ac:chgData name="Kemal Önen" userId="3c9c56e8327bd642" providerId="LiveId" clId="{BCFAE387-1910-D447-B098-0E8474335517}" dt="2023-02-28T16:13:14.555" v="4292" actId="1076"/>
          <ac:spMkLst>
            <pc:docMk/>
            <pc:sldMk cId="4153438445" sldId="397"/>
            <ac:spMk id="7" creationId="{D65793DE-DDA3-1D4F-8949-A71A22CE076A}"/>
          </ac:spMkLst>
        </pc:spChg>
        <pc:spChg chg="add mod">
          <ac:chgData name="Kemal Önen" userId="3c9c56e8327bd642" providerId="LiveId" clId="{BCFAE387-1910-D447-B098-0E8474335517}" dt="2023-02-28T19:28:14.938" v="5367" actId="207"/>
          <ac:spMkLst>
            <pc:docMk/>
            <pc:sldMk cId="4153438445" sldId="397"/>
            <ac:spMk id="8" creationId="{CF69133B-E601-AD03-7994-96C6EFDC0F55}"/>
          </ac:spMkLst>
        </pc:spChg>
        <pc:picChg chg="add mod">
          <ac:chgData name="Kemal Önen" userId="3c9c56e8327bd642" providerId="LiveId" clId="{BCFAE387-1910-D447-B098-0E8474335517}" dt="2023-02-28T16:12:00.626" v="4182" actId="1076"/>
          <ac:picMkLst>
            <pc:docMk/>
            <pc:sldMk cId="4153438445" sldId="397"/>
            <ac:picMk id="4" creationId="{02D62D8E-ED43-030A-B197-CB42ACA5C817}"/>
          </ac:picMkLst>
        </pc:picChg>
      </pc:sldChg>
      <pc:sldChg chg="add del">
        <pc:chgData name="Kemal Önen" userId="3c9c56e8327bd642" providerId="LiveId" clId="{BCFAE387-1910-D447-B098-0E8474335517}" dt="2023-02-28T16:14:02.283" v="4294"/>
        <pc:sldMkLst>
          <pc:docMk/>
          <pc:sldMk cId="825444308" sldId="398"/>
        </pc:sldMkLst>
      </pc:sldChg>
      <pc:sldChg chg="modSp add mod">
        <pc:chgData name="Kemal Önen" userId="3c9c56e8327bd642" providerId="LiveId" clId="{BCFAE387-1910-D447-B098-0E8474335517}" dt="2023-02-28T19:30:21.001" v="5506" actId="20577"/>
        <pc:sldMkLst>
          <pc:docMk/>
          <pc:sldMk cId="3392570344" sldId="398"/>
        </pc:sldMkLst>
        <pc:spChg chg="mod">
          <ac:chgData name="Kemal Önen" userId="3c9c56e8327bd642" providerId="LiveId" clId="{BCFAE387-1910-D447-B098-0E8474335517}" dt="2023-02-28T19:25:55.359" v="5339" actId="20577"/>
          <ac:spMkLst>
            <pc:docMk/>
            <pc:sldMk cId="3392570344" sldId="398"/>
            <ac:spMk id="4" creationId="{57BD8D09-BE3F-475D-A8E2-14DBF3CA389D}"/>
          </ac:spMkLst>
        </pc:spChg>
        <pc:graphicFrameChg chg="mod modGraphic">
          <ac:chgData name="Kemal Önen" userId="3c9c56e8327bd642" providerId="LiveId" clId="{BCFAE387-1910-D447-B098-0E8474335517}" dt="2023-02-28T19:30:21.001" v="5506" actId="20577"/>
          <ac:graphicFrameMkLst>
            <pc:docMk/>
            <pc:sldMk cId="3392570344" sldId="398"/>
            <ac:graphicFrameMk id="7" creationId="{2A9AD165-40F9-D22E-37D9-FDAB82BDD8C1}"/>
          </ac:graphicFrameMkLst>
        </pc:graphicFrameChg>
      </pc:sldChg>
      <pc:sldChg chg="addSp modSp add del mod">
        <pc:chgData name="Kemal Önen" userId="3c9c56e8327bd642" providerId="LiveId" clId="{BCFAE387-1910-D447-B098-0E8474335517}" dt="2023-02-28T21:54:16.709" v="5549" actId="2696"/>
        <pc:sldMkLst>
          <pc:docMk/>
          <pc:sldMk cId="1660914864" sldId="399"/>
        </pc:sldMkLst>
        <pc:spChg chg="add mod">
          <ac:chgData name="Kemal Önen" userId="3c9c56e8327bd642" providerId="LiveId" clId="{BCFAE387-1910-D447-B098-0E8474335517}" dt="2023-02-28T21:54:11.949" v="5548" actId="20577"/>
          <ac:spMkLst>
            <pc:docMk/>
            <pc:sldMk cId="1660914864" sldId="399"/>
            <ac:spMk id="2" creationId="{C9ECA8F1-41CB-4A9B-D409-F17D79B6A4D6}"/>
          </ac:spMkLst>
        </pc:spChg>
      </pc:sldChg>
      <pc:sldChg chg="addSp modSp add del mod">
        <pc:chgData name="Kemal Önen" userId="3c9c56e8327bd642" providerId="LiveId" clId="{BCFAE387-1910-D447-B098-0E8474335517}" dt="2023-03-01T14:29:27.539" v="7432" actId="2696"/>
        <pc:sldMkLst>
          <pc:docMk/>
          <pc:sldMk cId="2988274323" sldId="399"/>
        </pc:sldMkLst>
        <pc:spChg chg="add mod">
          <ac:chgData name="Kemal Önen" userId="3c9c56e8327bd642" providerId="LiveId" clId="{BCFAE387-1910-D447-B098-0E8474335517}" dt="2023-03-01T09:24:50.879" v="6271" actId="1076"/>
          <ac:spMkLst>
            <pc:docMk/>
            <pc:sldMk cId="2988274323" sldId="399"/>
            <ac:spMk id="6" creationId="{66D8F7B2-E622-B907-9289-9D441349F087}"/>
          </ac:spMkLst>
        </pc:spChg>
        <pc:spChg chg="add mod">
          <ac:chgData name="Kemal Önen" userId="3c9c56e8327bd642" providerId="LiveId" clId="{BCFAE387-1910-D447-B098-0E8474335517}" dt="2023-03-01T10:10:59.671" v="7074"/>
          <ac:spMkLst>
            <pc:docMk/>
            <pc:sldMk cId="2988274323" sldId="399"/>
            <ac:spMk id="16" creationId="{EBB7E428-D719-0C60-50A6-FB4165344B28}"/>
          </ac:spMkLst>
        </pc:spChg>
        <pc:spChg chg="mod">
          <ac:chgData name="Kemal Önen" userId="3c9c56e8327bd642" providerId="LiveId" clId="{BCFAE387-1910-D447-B098-0E8474335517}" dt="2023-03-01T09:23:56.038" v="6237" actId="1076"/>
          <ac:spMkLst>
            <pc:docMk/>
            <pc:sldMk cId="2988274323" sldId="399"/>
            <ac:spMk id="27" creationId="{8FEFDF91-4929-3277-17D2-28EDC7A41D8B}"/>
          </ac:spMkLst>
        </pc:spChg>
        <pc:cxnChg chg="add mod">
          <ac:chgData name="Kemal Önen" userId="3c9c56e8327bd642" providerId="LiveId" clId="{BCFAE387-1910-D447-B098-0E8474335517}" dt="2023-03-01T09:24:50.879" v="6271" actId="1076"/>
          <ac:cxnSpMkLst>
            <pc:docMk/>
            <pc:sldMk cId="2988274323" sldId="399"/>
            <ac:cxnSpMk id="5" creationId="{EE63147B-D53A-682F-38DC-2DEC5F85DF64}"/>
          </ac:cxnSpMkLst>
        </pc:cxnChg>
      </pc:sldChg>
      <pc:sldChg chg="addSp delSp modSp add mod ord">
        <pc:chgData name="Kemal Önen" userId="3c9c56e8327bd642" providerId="LiveId" clId="{BCFAE387-1910-D447-B098-0E8474335517}" dt="2023-03-01T10:11:25.741" v="7085"/>
        <pc:sldMkLst>
          <pc:docMk/>
          <pc:sldMk cId="4145988776" sldId="400"/>
        </pc:sldMkLst>
        <pc:spChg chg="mod">
          <ac:chgData name="Kemal Önen" userId="3c9c56e8327bd642" providerId="LiveId" clId="{BCFAE387-1910-D447-B098-0E8474335517}" dt="2023-03-01T10:03:18.622" v="6861" actId="255"/>
          <ac:spMkLst>
            <pc:docMk/>
            <pc:sldMk cId="4145988776" sldId="400"/>
            <ac:spMk id="3" creationId="{B3310259-A811-A2AB-8DE2-8A27485889F0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7" creationId="{449FA237-F78A-F3CD-2257-FD7D47C3ED99}"/>
          </ac:spMkLst>
        </pc:spChg>
        <pc:spChg chg="add mod">
          <ac:chgData name="Kemal Önen" userId="3c9c56e8327bd642" providerId="LiveId" clId="{BCFAE387-1910-D447-B098-0E8474335517}" dt="2023-03-01T10:00:33.530" v="6604" actId="1076"/>
          <ac:spMkLst>
            <pc:docMk/>
            <pc:sldMk cId="4145988776" sldId="400"/>
            <ac:spMk id="8" creationId="{B52776D2-FC1B-AF5D-4E9E-C6BEC09936D7}"/>
          </ac:spMkLst>
        </pc:spChg>
        <pc:spChg chg="add mod">
          <ac:chgData name="Kemal Önen" userId="3c9c56e8327bd642" providerId="LiveId" clId="{BCFAE387-1910-D447-B098-0E8474335517}" dt="2023-03-01T10:01:07.381" v="6706" actId="20577"/>
          <ac:spMkLst>
            <pc:docMk/>
            <pc:sldMk cId="4145988776" sldId="400"/>
            <ac:spMk id="9" creationId="{1D6A5667-D219-D726-1010-6188C755C8DC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1" creationId="{B9FC59EE-D103-65B6-17B8-BA80A6025513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2" creationId="{73594792-A12A-F9E1-BECB-A241436FE068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3" creationId="{7287F268-A310-42C0-03B2-846CDBCC8BAB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4" creationId="{5843652F-5DB4-9C35-0FB3-5B154D3C93D8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5" creationId="{1071231D-2C1F-777A-D844-BB95A068C4E7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7" creationId="{2CCFDF0C-7A17-6432-9242-F237751839A1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18" creationId="{28898258-9E65-9890-5129-C357EABE4B8E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0" creationId="{102672D8-3FF6-FCFF-06E4-9AE250D5A095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1" creationId="{A8D4B182-B755-4268-EA75-014A2704BE2C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2" creationId="{8BE33E8E-90D5-7E50-C580-D40A016CFFEC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3" creationId="{065D4DB1-6CA1-B341-0A59-C6F4E940F16E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4" creationId="{F3B37FCB-06CF-8D17-768F-EE25CAC99E3D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5" creationId="{6EA58BAC-0973-C65A-1386-73D9AE2FDF55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6" creationId="{B874DB9A-5212-8D57-BAFC-96ED8B7F78FB}"/>
          </ac:spMkLst>
        </pc:spChg>
        <pc:spChg chg="del">
          <ac:chgData name="Kemal Önen" userId="3c9c56e8327bd642" providerId="LiveId" clId="{BCFAE387-1910-D447-B098-0E8474335517}" dt="2023-03-01T09:55:20.163" v="6367" actId="21"/>
          <ac:spMkLst>
            <pc:docMk/>
            <pc:sldMk cId="4145988776" sldId="400"/>
            <ac:spMk id="27" creationId="{37DFE51A-34DF-EC24-3C5F-4D96A40AC560}"/>
          </ac:spMkLst>
        </pc:spChg>
        <pc:spChg chg="add mod">
          <ac:chgData name="Kemal Önen" userId="3c9c56e8327bd642" providerId="LiveId" clId="{BCFAE387-1910-D447-B098-0E8474335517}" dt="2023-03-01T10:03:00.390" v="6838" actId="1076"/>
          <ac:spMkLst>
            <pc:docMk/>
            <pc:sldMk cId="4145988776" sldId="400"/>
            <ac:spMk id="28" creationId="{794FE9B5-0263-607B-D7C9-04AAD2B3BB88}"/>
          </ac:spMkLst>
        </pc:spChg>
        <pc:spChg chg="add mod">
          <ac:chgData name="Kemal Önen" userId="3c9c56e8327bd642" providerId="LiveId" clId="{BCFAE387-1910-D447-B098-0E8474335517}" dt="2023-03-01T10:11:25.741" v="7085"/>
          <ac:spMkLst>
            <pc:docMk/>
            <pc:sldMk cId="4145988776" sldId="400"/>
            <ac:spMk id="29" creationId="{2F3E95F2-8DDF-F667-951E-78F44D984D17}"/>
          </ac:spMkLst>
        </pc:spChg>
        <pc:picChg chg="add mod modCrop">
          <ac:chgData name="Kemal Önen" userId="3c9c56e8327bd642" providerId="LiveId" clId="{BCFAE387-1910-D447-B098-0E8474335517}" dt="2023-03-01T10:00:29.282" v="6602" actId="1076"/>
          <ac:picMkLst>
            <pc:docMk/>
            <pc:sldMk cId="4145988776" sldId="400"/>
            <ac:picMk id="4" creationId="{C2FB2FD1-A1E1-182B-C33C-FA07D85D3856}"/>
          </ac:picMkLst>
        </pc:picChg>
        <pc:picChg chg="add mod">
          <ac:chgData name="Kemal Önen" userId="3c9c56e8327bd642" providerId="LiveId" clId="{BCFAE387-1910-D447-B098-0E8474335517}" dt="2023-03-01T10:00:36.082" v="6605" actId="1076"/>
          <ac:picMkLst>
            <pc:docMk/>
            <pc:sldMk cId="4145988776" sldId="400"/>
            <ac:picMk id="6" creationId="{2348E334-F039-6684-33D6-9632B85352C9}"/>
          </ac:picMkLst>
        </pc:picChg>
        <pc:picChg chg="add mod">
          <ac:chgData name="Kemal Önen" userId="3c9c56e8327bd642" providerId="LiveId" clId="{BCFAE387-1910-D447-B098-0E8474335517}" dt="2023-03-01T10:01:01.122" v="6699" actId="1038"/>
          <ac:picMkLst>
            <pc:docMk/>
            <pc:sldMk cId="4145988776" sldId="400"/>
            <ac:picMk id="10" creationId="{6185B831-8F43-FCB9-9EA7-9F4B9656AAC3}"/>
          </ac:picMkLst>
        </pc:picChg>
        <pc:cxnChg chg="del">
          <ac:chgData name="Kemal Önen" userId="3c9c56e8327bd642" providerId="LiveId" clId="{BCFAE387-1910-D447-B098-0E8474335517}" dt="2023-03-01T09:55:20.163" v="6367" actId="21"/>
          <ac:cxnSpMkLst>
            <pc:docMk/>
            <pc:sldMk cId="4145988776" sldId="400"/>
            <ac:cxnSpMk id="16" creationId="{C429A9B9-6F31-D2C4-367D-3939D9A6F416}"/>
          </ac:cxnSpMkLst>
        </pc:cxnChg>
        <pc:cxnChg chg="del">
          <ac:chgData name="Kemal Önen" userId="3c9c56e8327bd642" providerId="LiveId" clId="{BCFAE387-1910-D447-B098-0E8474335517}" dt="2023-03-01T09:55:20.163" v="6367" actId="21"/>
          <ac:cxnSpMkLst>
            <pc:docMk/>
            <pc:sldMk cId="4145988776" sldId="400"/>
            <ac:cxnSpMk id="19" creationId="{E45E80B2-3B66-C7BE-2812-06C00C5ABFFF}"/>
          </ac:cxnSpMkLst>
        </pc:cxnChg>
      </pc:sldChg>
      <pc:sldChg chg="addSp delSp modSp add mod ord">
        <pc:chgData name="Kemal Önen" userId="3c9c56e8327bd642" providerId="LiveId" clId="{BCFAE387-1910-D447-B098-0E8474335517}" dt="2023-03-01T19:50:25.780" v="7438" actId="20578"/>
        <pc:sldMkLst>
          <pc:docMk/>
          <pc:sldMk cId="1037680553" sldId="401"/>
        </pc:sldMkLst>
        <pc:spChg chg="mod">
          <ac:chgData name="Kemal Önen" userId="3c9c56e8327bd642" providerId="LiveId" clId="{BCFAE387-1910-D447-B098-0E8474335517}" dt="2023-03-01T10:06:23.460" v="7056" actId="255"/>
          <ac:spMkLst>
            <pc:docMk/>
            <pc:sldMk cId="1037680553" sldId="401"/>
            <ac:spMk id="3" creationId="{B3310259-A811-A2AB-8DE2-8A27485889F0}"/>
          </ac:spMkLst>
        </pc:spChg>
        <pc:spChg chg="add mod">
          <ac:chgData name="Kemal Önen" userId="3c9c56e8327bd642" providerId="LiveId" clId="{BCFAE387-1910-D447-B098-0E8474335517}" dt="2023-03-01T10:06:43.527" v="7061"/>
          <ac:spMkLst>
            <pc:docMk/>
            <pc:sldMk cId="1037680553" sldId="401"/>
            <ac:spMk id="5" creationId="{9CB05943-A277-5176-FEC5-AB16EA0F641C}"/>
          </ac:spMkLst>
        </pc:spChg>
        <pc:spChg chg="add mod">
          <ac:chgData name="Kemal Önen" userId="3c9c56e8327bd642" providerId="LiveId" clId="{BCFAE387-1910-D447-B098-0E8474335517}" dt="2023-03-01T10:06:43.527" v="7061"/>
          <ac:spMkLst>
            <pc:docMk/>
            <pc:sldMk cId="1037680553" sldId="401"/>
            <ac:spMk id="6" creationId="{4E928B9E-D63A-5315-6BE6-C5B60FF63BA1}"/>
          </ac:spMkLst>
        </pc:spChg>
        <pc:spChg chg="add mod">
          <ac:chgData name="Kemal Önen" userId="3c9c56e8327bd642" providerId="LiveId" clId="{BCFAE387-1910-D447-B098-0E8474335517}" dt="2023-03-01T10:11:16.218" v="7083"/>
          <ac:spMkLst>
            <pc:docMk/>
            <pc:sldMk cId="1037680553" sldId="401"/>
            <ac:spMk id="7" creationId="{FEF92CD2-6747-2999-3BE2-8358415804FC}"/>
          </ac:spMkLst>
        </pc:spChg>
        <pc:picChg chg="add mod">
          <ac:chgData name="Kemal Önen" userId="3c9c56e8327bd642" providerId="LiveId" clId="{BCFAE387-1910-D447-B098-0E8474335517}" dt="2023-03-01T10:06:43.527" v="7061"/>
          <ac:picMkLst>
            <pc:docMk/>
            <pc:sldMk cId="1037680553" sldId="401"/>
            <ac:picMk id="2" creationId="{EF3A808D-BE07-AEB8-474A-EE2CCD2CF214}"/>
          </ac:picMkLst>
        </pc:picChg>
        <pc:picChg chg="add mod">
          <ac:chgData name="Kemal Önen" userId="3c9c56e8327bd642" providerId="LiveId" clId="{BCFAE387-1910-D447-B098-0E8474335517}" dt="2023-03-01T10:06:43.527" v="7061"/>
          <ac:picMkLst>
            <pc:docMk/>
            <pc:sldMk cId="1037680553" sldId="401"/>
            <ac:picMk id="4" creationId="{2C94F376-5187-646A-AA7B-88486826A972}"/>
          </ac:picMkLst>
        </pc:picChg>
        <pc:picChg chg="del">
          <ac:chgData name="Kemal Önen" userId="3c9c56e8327bd642" providerId="LiveId" clId="{BCFAE387-1910-D447-B098-0E8474335517}" dt="2023-03-01T10:06:27.016" v="7058" actId="21"/>
          <ac:picMkLst>
            <pc:docMk/>
            <pc:sldMk cId="1037680553" sldId="401"/>
            <ac:picMk id="9" creationId="{FE2D16B3-C51F-9182-A0E5-4C59FB027439}"/>
          </ac:picMkLst>
        </pc:picChg>
        <pc:picChg chg="del">
          <ac:chgData name="Kemal Önen" userId="3c9c56e8327bd642" providerId="LiveId" clId="{BCFAE387-1910-D447-B098-0E8474335517}" dt="2023-03-01T10:06:27.609" v="7059" actId="21"/>
          <ac:picMkLst>
            <pc:docMk/>
            <pc:sldMk cId="1037680553" sldId="401"/>
            <ac:picMk id="10" creationId="{7C51E86B-D04D-FD5A-7AF8-2859292284DB}"/>
          </ac:picMkLst>
        </pc:picChg>
        <pc:picChg chg="del">
          <ac:chgData name="Kemal Önen" userId="3c9c56e8327bd642" providerId="LiveId" clId="{BCFAE387-1910-D447-B098-0E8474335517}" dt="2023-03-01T10:06:26.487" v="7057" actId="21"/>
          <ac:picMkLst>
            <pc:docMk/>
            <pc:sldMk cId="1037680553" sldId="401"/>
            <ac:picMk id="11" creationId="{DC36FFF8-3CD2-CE31-5657-469261DE100D}"/>
          </ac:picMkLst>
        </pc:picChg>
      </pc:sldChg>
      <pc:sldChg chg="addSp modSp add">
        <pc:chgData name="Kemal Önen" userId="3c9c56e8327bd642" providerId="LiveId" clId="{BCFAE387-1910-D447-B098-0E8474335517}" dt="2023-03-01T14:29:25.989" v="7431"/>
        <pc:sldMkLst>
          <pc:docMk/>
          <pc:sldMk cId="2484099822" sldId="402"/>
        </pc:sldMkLst>
        <pc:spChg chg="add mod">
          <ac:chgData name="Kemal Önen" userId="3c9c56e8327bd642" providerId="LiveId" clId="{BCFAE387-1910-D447-B098-0E8474335517}" dt="2023-03-01T14:29:25.989" v="7431"/>
          <ac:spMkLst>
            <pc:docMk/>
            <pc:sldMk cId="2484099822" sldId="402"/>
            <ac:spMk id="2" creationId="{5DDD204A-78E8-9BA3-0B59-A4C4AF020498}"/>
          </ac:spMkLst>
        </pc:spChg>
        <pc:spChg chg="add mod">
          <ac:chgData name="Kemal Önen" userId="3c9c56e8327bd642" providerId="LiveId" clId="{BCFAE387-1910-D447-B098-0E8474335517}" dt="2023-03-01T14:29:25.989" v="7431"/>
          <ac:spMkLst>
            <pc:docMk/>
            <pc:sldMk cId="2484099822" sldId="402"/>
            <ac:spMk id="6" creationId="{370453E8-E2BE-6F29-4D3D-97379828DA93}"/>
          </ac:spMkLst>
        </pc:spChg>
        <pc:cxnChg chg="add mod">
          <ac:chgData name="Kemal Önen" userId="3c9c56e8327bd642" providerId="LiveId" clId="{BCFAE387-1910-D447-B098-0E8474335517}" dt="2023-03-01T14:29:25.989" v="7431"/>
          <ac:cxnSpMkLst>
            <pc:docMk/>
            <pc:sldMk cId="2484099822" sldId="402"/>
            <ac:cxnSpMk id="5" creationId="{281B7697-5914-BD56-092D-1CE8FD212D7B}"/>
          </ac:cxnSpMkLst>
        </pc:cxnChg>
      </pc:sldChg>
      <pc:sldChg chg="delSp new mod">
        <pc:chgData name="Kemal Önen" userId="3c9c56e8327bd642" providerId="LiveId" clId="{BCFAE387-1910-D447-B098-0E8474335517}" dt="2023-03-01T19:49:05.230" v="7435" actId="21"/>
        <pc:sldMkLst>
          <pc:docMk/>
          <pc:sldMk cId="2671821872" sldId="403"/>
        </pc:sldMkLst>
        <pc:spChg chg="del">
          <ac:chgData name="Kemal Önen" userId="3c9c56e8327bd642" providerId="LiveId" clId="{BCFAE387-1910-D447-B098-0E8474335517}" dt="2023-03-01T19:49:03.920" v="7434" actId="21"/>
          <ac:spMkLst>
            <pc:docMk/>
            <pc:sldMk cId="2671821872" sldId="403"/>
            <ac:spMk id="2" creationId="{3F1A429D-FF27-35CE-5D22-6B846F2A5606}"/>
          </ac:spMkLst>
        </pc:spChg>
        <pc:spChg chg="del">
          <ac:chgData name="Kemal Önen" userId="3c9c56e8327bd642" providerId="LiveId" clId="{BCFAE387-1910-D447-B098-0E8474335517}" dt="2023-03-01T19:49:05.230" v="7435" actId="21"/>
          <ac:spMkLst>
            <pc:docMk/>
            <pc:sldMk cId="2671821872" sldId="403"/>
            <ac:spMk id="3" creationId="{17200C0E-E610-5816-FAD7-060C95141F97}"/>
          </ac:spMkLst>
        </pc:spChg>
      </pc:sldChg>
      <pc:sldChg chg="modSp add del mod">
        <pc:chgData name="Kemal Önen" userId="3c9c56e8327bd642" providerId="LiveId" clId="{BCFAE387-1910-D447-B098-0E8474335517}" dt="2023-03-01T19:52:10.990" v="7509" actId="2696"/>
        <pc:sldMkLst>
          <pc:docMk/>
          <pc:sldMk cId="1122097134" sldId="404"/>
        </pc:sldMkLst>
        <pc:spChg chg="mod">
          <ac:chgData name="Kemal Önen" userId="3c9c56e8327bd642" providerId="LiveId" clId="{BCFAE387-1910-D447-B098-0E8474335517}" dt="2023-03-01T19:52:09.331" v="7508" actId="20577"/>
          <ac:spMkLst>
            <pc:docMk/>
            <pc:sldMk cId="1122097134" sldId="404"/>
            <ac:spMk id="5" creationId="{3D502BBB-CE84-5C3F-A909-6782CDD9A16E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C2D8C-8D4A-48F5-9E1D-C4BE9417F52F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060C3B-91A2-4D11-8731-09CD3DE7EC2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205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82801E-DF20-7E47-996F-ACEDC73145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5656B3D-87B7-4044-B4E9-BEF4F26954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D269AA-DD7A-DE44-B0C2-4BB849D12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A0A817-512A-7047-B19E-FF64FEFE2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01F349-707A-7449-9B86-FC0B3566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91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C7E55E-CB8A-2F40-874B-1666909AA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DB076C-F870-E44E-88DB-D098624DA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C6D4ED-8C60-CA49-A77C-28697DCEC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7A3C97-6D0B-9949-B52F-7ABEB61EF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ABB7A159-97EA-4447-A9B9-A1AAB9ACB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6284" y="248235"/>
            <a:ext cx="8274756" cy="661851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B279DD46-412B-4424-A790-00A2EDBEC80E}"/>
              </a:ext>
            </a:extLst>
          </p:cNvPr>
          <p:cNvSpPr txBox="1">
            <a:spLocks/>
          </p:cNvSpPr>
          <p:nvPr userDrawn="1"/>
        </p:nvSpPr>
        <p:spPr>
          <a:xfrm>
            <a:off x="10064125" y="-25578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1400"/>
              <a:t>Önen, </a:t>
            </a:r>
            <a:r>
              <a:rPr lang="de-AT" sz="1400" kern="120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1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1783095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6A3A3B-3370-8D4B-B8CA-42261867D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3435FF-B500-9C47-9D71-15BFD909B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09200D-4B11-BA4D-B233-61D2F9929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6AE01D-6F3B-7740-AD5B-6D125245A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4878774-BFD0-334D-A60F-5CFE6B5B7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732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1D10E-7C32-1C4F-8737-0687919CC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7244" y="426720"/>
            <a:ext cx="8274756" cy="661851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A80B13-B334-6B4E-89EE-E709EFDB9D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E00EB43-E823-4746-B1CF-DEEB810DA8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607BBF0-BEC1-4F4F-BDDD-3ABF87A5F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70BA8E4-C72B-7747-B17E-0716A00F9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0B3B358-4B7E-1F48-B227-B4076D79F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709C9A51-C6F6-7B18-78A1-9650688BE230}"/>
              </a:ext>
            </a:extLst>
          </p:cNvPr>
          <p:cNvSpPr txBox="1">
            <a:spLocks/>
          </p:cNvSpPr>
          <p:nvPr userDrawn="1"/>
        </p:nvSpPr>
        <p:spPr>
          <a:xfrm>
            <a:off x="10064125" y="-25578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1400"/>
              <a:t>Önen, </a:t>
            </a:r>
            <a:r>
              <a:rPr lang="de-AT" sz="1400" kern="120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1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1116135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6A1EE1A-EDB6-E54D-A766-7DDA2BA4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F4CC4D4-DDAC-DB44-A1D7-CB559A5E4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AAE453C-ED2A-8F49-8F98-D6D0B831F7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B31980D-F0A6-0C49-83F4-122E21D5F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A90183A-FC3C-7144-B897-6B62A07BA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5ABE4-4D7E-2446-8D5C-299E80F84E07}" type="datetimeFigureOut">
              <a:rPr lang="en-GB" smtClean="0"/>
              <a:t>28/05/2023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9506008-6DAA-A744-8DE8-7F88043EC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175B1F6-A8A5-A94C-B2B3-6E3D80FE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9867B77-7276-40E6-8EA2-EE942105578C}"/>
              </a:ext>
            </a:extLst>
          </p:cNvPr>
          <p:cNvSpPr txBox="1">
            <a:spLocks/>
          </p:cNvSpPr>
          <p:nvPr userDrawn="1"/>
        </p:nvSpPr>
        <p:spPr>
          <a:xfrm>
            <a:off x="3917244" y="426720"/>
            <a:ext cx="8274756" cy="661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000"/>
              <a:t>Mastertitelformat bearbeiten</a:t>
            </a:r>
            <a:endParaRPr lang="en-GB" sz="400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9661657-F564-1F93-5103-3F0F11877F44}"/>
              </a:ext>
            </a:extLst>
          </p:cNvPr>
          <p:cNvSpPr txBox="1">
            <a:spLocks/>
          </p:cNvSpPr>
          <p:nvPr userDrawn="1"/>
        </p:nvSpPr>
        <p:spPr>
          <a:xfrm>
            <a:off x="10064125" y="-25578"/>
            <a:ext cx="2066915" cy="3727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sz="1400"/>
              <a:t>Önen, </a:t>
            </a:r>
            <a:r>
              <a:rPr lang="de-AT" sz="1400" kern="1200" err="1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Đokić</a:t>
            </a:r>
            <a:r>
              <a:rPr lang="de-AT" sz="1400" kern="120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 , Prader</a:t>
            </a:r>
            <a:endParaRPr lang="en-GB" sz="1400"/>
          </a:p>
        </p:txBody>
      </p:sp>
    </p:spTree>
    <p:extLst>
      <p:ext uri="{BB962C8B-B14F-4D97-AF65-F5344CB8AC3E}">
        <p14:creationId xmlns:p14="http://schemas.microsoft.com/office/powerpoint/2010/main" val="27203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tif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37A8336-B86B-744E-8BCA-26BE82B70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7244" y="23636"/>
            <a:ext cx="8274756" cy="1148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06DC02-3E23-7A4E-8B65-BA8CF3902E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3748A2-E8A3-4A4F-BC5F-0E60F457A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25/11/2021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9FBC7A-9020-CD4C-A6B9-02DF52AF4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Jakob </a:t>
            </a:r>
            <a:r>
              <a:rPr lang="en-GB" err="1"/>
              <a:t>Riccabona</a:t>
            </a:r>
            <a:r>
              <a:rPr lang="en-GB"/>
              <a:t> BSc.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A910DA4-E8CF-8246-B8D1-88CBB84E1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D1B87-C755-5F4D-9BC8-9A1DB57EB132}" type="slidenum">
              <a:rPr lang="en-GB" smtClean="0"/>
              <a:t>‹Nr.›</a:t>
            </a:fld>
            <a:endParaRPr lang="en-GB"/>
          </a:p>
        </p:txBody>
      </p:sp>
      <p:pic>
        <p:nvPicPr>
          <p:cNvPr id="9" name="Picture 2" descr="University of Innsbruck - Wikipedia">
            <a:extLst>
              <a:ext uri="{FF2B5EF4-FFF2-40B4-BE49-F238E27FC236}">
                <a16:creationId xmlns:a16="http://schemas.microsoft.com/office/drawing/2014/main" id="{7719B442-EDEF-4E66-8B61-6A912B5052C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7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25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8" t="42211" r="-210" b="29360"/>
          <a:stretch/>
        </p:blipFill>
        <p:spPr bwMode="auto">
          <a:xfrm>
            <a:off x="0" y="17578"/>
            <a:ext cx="3253134" cy="93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universitaet-innsbruck-logo-cmyk-farbe - Olympiazentrum Tirol Innsbruck">
            <a:extLst>
              <a:ext uri="{FF2B5EF4-FFF2-40B4-BE49-F238E27FC236}">
                <a16:creationId xmlns:a16="http://schemas.microsoft.com/office/drawing/2014/main" id="{48B3FD44-9C42-ED49-93BD-1143BC2B628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35"/>
          <a:stretch/>
        </p:blipFill>
        <p:spPr bwMode="auto">
          <a:xfrm>
            <a:off x="169334" y="149466"/>
            <a:ext cx="2381956" cy="68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0184D26-3440-024A-B33A-1C85CBDB7E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4044" b="7674"/>
          <a:stretch/>
        </p:blipFill>
        <p:spPr>
          <a:xfrm>
            <a:off x="0" y="839105"/>
            <a:ext cx="12212700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917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ndrija.djokic@student.uibk.ac.at" TargetMode="External"/><Relationship Id="rId2" Type="http://schemas.openxmlformats.org/officeDocument/2006/relationships/hyperlink" Target="mailto:lukas.prader@student.uibk.ac.a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5F36A7-FCBF-6515-F8A4-6009ACE30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002D70"/>
                </a:solidFill>
              </a:rPr>
              <a:t>Grundpraktikum</a:t>
            </a:r>
            <a:r>
              <a:rPr lang="en-US" dirty="0">
                <a:solidFill>
                  <a:srgbClr val="002D70"/>
                </a:solidFill>
              </a:rPr>
              <a:t> 2 – </a:t>
            </a:r>
            <a:br>
              <a:rPr lang="en-US" dirty="0">
                <a:solidFill>
                  <a:srgbClr val="002D70"/>
                </a:solidFill>
              </a:rPr>
            </a:br>
            <a:r>
              <a:rPr lang="en-US" dirty="0" err="1">
                <a:solidFill>
                  <a:srgbClr val="002D70"/>
                </a:solidFill>
              </a:rPr>
              <a:t>Versuch</a:t>
            </a:r>
            <a:r>
              <a:rPr lang="en-US" dirty="0">
                <a:solidFill>
                  <a:srgbClr val="002D70"/>
                </a:solidFill>
              </a:rPr>
              <a:t> 8: </a:t>
            </a:r>
            <a:r>
              <a:rPr lang="de-AT" dirty="0">
                <a:effectLst/>
              </a:rPr>
              <a:t>Millikan Versuch 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23D7779-CBA3-3EAF-21D5-4CEFE0AB7F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18967"/>
            <a:ext cx="9144000" cy="2387599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002C70"/>
                </a:solidFill>
              </a:rPr>
              <a:t>Lukas Prader</a:t>
            </a:r>
            <a:r>
              <a:rPr lang="de-DE" baseline="30000" dirty="0">
                <a:solidFill>
                  <a:srgbClr val="002C70"/>
                </a:solidFill>
              </a:rPr>
              <a:t>1</a:t>
            </a:r>
            <a:r>
              <a:rPr lang="de-DE" dirty="0">
                <a:solidFill>
                  <a:srgbClr val="002C70"/>
                </a:solidFill>
              </a:rPr>
              <a:t>,</a:t>
            </a:r>
            <a:r>
              <a:rPr lang="de-AT" dirty="0">
                <a:solidFill>
                  <a:srgbClr val="002C70"/>
                </a:solidFill>
              </a:rPr>
              <a:t>Andrija </a:t>
            </a:r>
            <a:r>
              <a:rPr lang="de-AT" dirty="0" err="1">
                <a:solidFill>
                  <a:srgbClr val="002C70"/>
                </a:solidFill>
              </a:rPr>
              <a:t>Đokić</a:t>
            </a:r>
            <a:r>
              <a:rPr lang="de-DE" baseline="30000" dirty="0">
                <a:solidFill>
                  <a:srgbClr val="002C70"/>
                </a:solidFill>
              </a:rPr>
              <a:t>2</a:t>
            </a:r>
            <a:r>
              <a:rPr lang="de-AT" dirty="0">
                <a:solidFill>
                  <a:srgbClr val="002C70"/>
                </a:solidFill>
              </a:rPr>
              <a:t>, </a:t>
            </a:r>
            <a:r>
              <a:rPr lang="de-DE" dirty="0">
                <a:solidFill>
                  <a:srgbClr val="002C70"/>
                </a:solidFill>
              </a:rPr>
              <a:t>Kemal Önen</a:t>
            </a:r>
            <a:r>
              <a:rPr lang="de-DE" baseline="30000" dirty="0">
                <a:solidFill>
                  <a:srgbClr val="002C70"/>
                </a:solidFill>
              </a:rPr>
              <a:t>3</a:t>
            </a:r>
          </a:p>
          <a:p>
            <a:r>
              <a:rPr lang="de-DE" dirty="0">
                <a:solidFill>
                  <a:srgbClr val="002C70"/>
                </a:solidFill>
              </a:rPr>
              <a:t>Betreuer: </a:t>
            </a:r>
            <a:r>
              <a:rPr lang="de-AT" dirty="0" err="1">
                <a:solidFill>
                  <a:srgbClr val="002C70"/>
                </a:solidFill>
              </a:rPr>
              <a:t>Atilay</a:t>
            </a:r>
            <a:r>
              <a:rPr lang="de-AT" dirty="0">
                <a:solidFill>
                  <a:srgbClr val="002C70"/>
                </a:solidFill>
              </a:rPr>
              <a:t> </a:t>
            </a:r>
            <a:r>
              <a:rPr lang="de-AT" dirty="0" err="1">
                <a:solidFill>
                  <a:srgbClr val="002C70"/>
                </a:solidFill>
              </a:rPr>
              <a:t>Ayasli</a:t>
            </a:r>
            <a:r>
              <a:rPr lang="de-AT" dirty="0">
                <a:solidFill>
                  <a:srgbClr val="002C70"/>
                </a:solidFill>
              </a:rPr>
              <a:t>, </a:t>
            </a:r>
            <a:r>
              <a:rPr lang="de-AT" dirty="0" err="1">
                <a:solidFill>
                  <a:srgbClr val="002C70"/>
                </a:solidFill>
              </a:rPr>
              <a:t>MSc</a:t>
            </a:r>
            <a:r>
              <a:rPr lang="de-AT" dirty="0">
                <a:solidFill>
                  <a:srgbClr val="002C70"/>
                </a:solidFill>
              </a:rPr>
              <a:t>.</a:t>
            </a:r>
            <a:endParaRPr lang="de-DE" dirty="0">
              <a:solidFill>
                <a:srgbClr val="002C70"/>
              </a:solidFill>
            </a:endParaRPr>
          </a:p>
          <a:p>
            <a:r>
              <a:rPr lang="de-AT" dirty="0" err="1">
                <a:solidFill>
                  <a:srgbClr val="002C70"/>
                </a:solidFill>
              </a:rPr>
              <a:t>Versuchsdurchführung</a:t>
            </a:r>
            <a:r>
              <a:rPr lang="de-AT" dirty="0">
                <a:solidFill>
                  <a:srgbClr val="002C70"/>
                </a:solidFill>
              </a:rPr>
              <a:t> am: 23.03.2023 </a:t>
            </a:r>
          </a:p>
          <a:p>
            <a:r>
              <a:rPr lang="de-AT" dirty="0">
                <a:solidFill>
                  <a:srgbClr val="002C70"/>
                </a:solidFill>
              </a:rPr>
              <a:t>Datum der Präsentation: 30.03.2023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56BE9F5-58A0-5545-F557-0A8F2212C7A3}"/>
              </a:ext>
            </a:extLst>
          </p:cNvPr>
          <p:cNvSpPr txBox="1"/>
          <p:nvPr/>
        </p:nvSpPr>
        <p:spPr>
          <a:xfrm>
            <a:off x="105103" y="6169572"/>
            <a:ext cx="253299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baseline="30000"/>
              <a:t>1 </a:t>
            </a:r>
            <a:r>
              <a:rPr lang="de-DE" sz="1100">
                <a:hlinkClick r:id="rId2"/>
              </a:rPr>
              <a:t>lukas.prader@student.uibk.ac.at</a:t>
            </a:r>
            <a:r>
              <a:rPr lang="de-DE" sz="1100"/>
              <a:t> </a:t>
            </a:r>
          </a:p>
          <a:p>
            <a:r>
              <a:rPr lang="de-DE" sz="1100" baseline="30000"/>
              <a:t>2 </a:t>
            </a:r>
            <a:r>
              <a:rPr lang="de-DE" sz="1100">
                <a:hlinkClick r:id="rId3"/>
              </a:rPr>
              <a:t>andrija.djokic@student.uibk.ac.at</a:t>
            </a:r>
            <a:r>
              <a:rPr lang="de-DE" sz="1100"/>
              <a:t> </a:t>
            </a:r>
          </a:p>
          <a:p>
            <a:r>
              <a:rPr lang="de-DE" sz="1100" baseline="30000"/>
              <a:t>3 </a:t>
            </a:r>
            <a:r>
              <a:rPr lang="de-DE" sz="1100">
                <a:hlinkClick r:id="rId2"/>
              </a:rPr>
              <a:t>kemal.oenen@student.uibk.ac.at</a:t>
            </a:r>
            <a:r>
              <a:rPr lang="de-DE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7906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7E0CD3E-D7CA-179D-BECE-2180B5926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Übersicht</a:t>
            </a:r>
          </a:p>
        </p:txBody>
      </p:sp>
      <p:sp>
        <p:nvSpPr>
          <p:cNvPr id="4" name="Legende mit Pfeil nach unten 3">
            <a:extLst>
              <a:ext uri="{FF2B5EF4-FFF2-40B4-BE49-F238E27FC236}">
                <a16:creationId xmlns:a16="http://schemas.microsoft.com/office/drawing/2014/main" id="{EF4FD394-D6AD-47FA-7B8A-A1517DDD06CC}"/>
              </a:ext>
            </a:extLst>
          </p:cNvPr>
          <p:cNvSpPr/>
          <p:nvPr/>
        </p:nvSpPr>
        <p:spPr>
          <a:xfrm>
            <a:off x="2133596" y="1583910"/>
            <a:ext cx="4680857" cy="1034143"/>
          </a:xfrm>
          <a:prstGeom prst="downArrowCallout">
            <a:avLst>
              <a:gd name="adj1" fmla="val 18736"/>
              <a:gd name="adj2" fmla="val 25000"/>
              <a:gd name="adj3" fmla="val 25000"/>
              <a:gd name="adj4" fmla="val 53398"/>
            </a:avLst>
          </a:prstGeom>
          <a:noFill/>
          <a:ln w="38100">
            <a:solidFill>
              <a:srgbClr val="002D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b="1">
                <a:solidFill>
                  <a:srgbClr val="002D70"/>
                </a:solidFill>
              </a:rPr>
              <a:t>Theoretischer Hintergrund</a:t>
            </a:r>
            <a:endParaRPr lang="en-AT" b="1">
              <a:solidFill>
                <a:srgbClr val="002D70"/>
              </a:solidFill>
            </a:endParaRPr>
          </a:p>
        </p:txBody>
      </p:sp>
      <p:sp>
        <p:nvSpPr>
          <p:cNvPr id="5" name="Legende mit Pfeil nach unten 4">
            <a:extLst>
              <a:ext uri="{FF2B5EF4-FFF2-40B4-BE49-F238E27FC236}">
                <a16:creationId xmlns:a16="http://schemas.microsoft.com/office/drawing/2014/main" id="{58166E39-EBD2-28D0-E849-0F7611587102}"/>
              </a:ext>
            </a:extLst>
          </p:cNvPr>
          <p:cNvSpPr/>
          <p:nvPr/>
        </p:nvSpPr>
        <p:spPr>
          <a:xfrm>
            <a:off x="2133592" y="3062066"/>
            <a:ext cx="4680857" cy="1034143"/>
          </a:xfrm>
          <a:prstGeom prst="downArrowCallout">
            <a:avLst>
              <a:gd name="adj1" fmla="val 16579"/>
              <a:gd name="adj2" fmla="val 25000"/>
              <a:gd name="adj3" fmla="val 25000"/>
              <a:gd name="adj4" fmla="val 53398"/>
            </a:avLst>
          </a:prstGeom>
          <a:noFill/>
          <a:ln w="38100">
            <a:solidFill>
              <a:srgbClr val="002D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>
                <a:solidFill>
                  <a:srgbClr val="002D70"/>
                </a:solidFill>
              </a:rPr>
              <a:t>Methodik</a:t>
            </a:r>
          </a:p>
        </p:txBody>
      </p:sp>
      <p:sp>
        <p:nvSpPr>
          <p:cNvPr id="6" name="Legende mit Pfeil nach unten 5">
            <a:extLst>
              <a:ext uri="{FF2B5EF4-FFF2-40B4-BE49-F238E27FC236}">
                <a16:creationId xmlns:a16="http://schemas.microsoft.com/office/drawing/2014/main" id="{CF6D11D1-4810-1E9B-0974-55E32F6AFB88}"/>
              </a:ext>
            </a:extLst>
          </p:cNvPr>
          <p:cNvSpPr/>
          <p:nvPr/>
        </p:nvSpPr>
        <p:spPr>
          <a:xfrm>
            <a:off x="2133593" y="4496592"/>
            <a:ext cx="4680857" cy="1034143"/>
          </a:xfrm>
          <a:prstGeom prst="downArrowCallout">
            <a:avLst>
              <a:gd name="adj1" fmla="val 16579"/>
              <a:gd name="adj2" fmla="val 25000"/>
              <a:gd name="adj3" fmla="val 25000"/>
              <a:gd name="adj4" fmla="val 53398"/>
            </a:avLst>
          </a:prstGeom>
          <a:noFill/>
          <a:ln w="38100">
            <a:solidFill>
              <a:srgbClr val="002D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b="1">
                <a:solidFill>
                  <a:srgbClr val="002D70"/>
                </a:solidFill>
              </a:rPr>
              <a:t>Resultate</a:t>
            </a:r>
            <a:endParaRPr lang="de-DE" b="1">
              <a:solidFill>
                <a:srgbClr val="002D70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791FD22-9FE4-FD43-70A9-DCE9E9FDCC5F}"/>
              </a:ext>
            </a:extLst>
          </p:cNvPr>
          <p:cNvSpPr/>
          <p:nvPr/>
        </p:nvSpPr>
        <p:spPr>
          <a:xfrm>
            <a:off x="2133595" y="5916815"/>
            <a:ext cx="4680857" cy="538887"/>
          </a:xfrm>
          <a:prstGeom prst="rect">
            <a:avLst/>
          </a:prstGeom>
          <a:noFill/>
          <a:ln w="38100">
            <a:solidFill>
              <a:srgbClr val="002D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>
                <a:solidFill>
                  <a:srgbClr val="002D70"/>
                </a:solidFill>
              </a:rPr>
              <a:t>Diskussion</a:t>
            </a:r>
          </a:p>
        </p:txBody>
      </p:sp>
      <p:sp>
        <p:nvSpPr>
          <p:cNvPr id="2" name="Geschweifte Klammer rechts 1">
            <a:extLst>
              <a:ext uri="{FF2B5EF4-FFF2-40B4-BE49-F238E27FC236}">
                <a16:creationId xmlns:a16="http://schemas.microsoft.com/office/drawing/2014/main" id="{EAE51514-56EC-A6B5-435D-554C76055398}"/>
              </a:ext>
            </a:extLst>
          </p:cNvPr>
          <p:cNvSpPr/>
          <p:nvPr/>
        </p:nvSpPr>
        <p:spPr>
          <a:xfrm>
            <a:off x="7255565" y="1544154"/>
            <a:ext cx="675861" cy="4911548"/>
          </a:xfrm>
          <a:prstGeom prst="rightBrace">
            <a:avLst/>
          </a:prstGeom>
          <a:ln w="28575">
            <a:solidFill>
              <a:srgbClr val="002C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E406FF3-71B8-8F40-613C-C96BDAEEEDA9}"/>
              </a:ext>
            </a:extLst>
          </p:cNvPr>
          <p:cNvSpPr txBox="1"/>
          <p:nvPr/>
        </p:nvSpPr>
        <p:spPr>
          <a:xfrm>
            <a:off x="8122871" y="3799873"/>
            <a:ext cx="25987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>
                <a:solidFill>
                  <a:srgbClr val="002C70"/>
                </a:solidFill>
              </a:rPr>
              <a:t>für jeden Einzelversuch</a:t>
            </a:r>
          </a:p>
        </p:txBody>
      </p:sp>
    </p:spTree>
    <p:extLst>
      <p:ext uri="{BB962C8B-B14F-4D97-AF65-F5344CB8AC3E}">
        <p14:creationId xmlns:p14="http://schemas.microsoft.com/office/powerpoint/2010/main" val="76050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899BF8B-A6BE-DFF7-3981-C20F252D2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Historischer Kontext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0D70237-1BD9-4E92-982F-CA22733DB708}"/>
              </a:ext>
            </a:extLst>
          </p:cNvPr>
          <p:cNvSpPr txBox="1"/>
          <p:nvPr/>
        </p:nvSpPr>
        <p:spPr>
          <a:xfrm>
            <a:off x="153062" y="6471265"/>
            <a:ext cx="11885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[1]: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Millikan, R. A.: The Isolation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of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 Ion, a Precision Measurement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of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its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Charge, and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the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Correction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of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Stokes’s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Law“. In: </a:t>
            </a:r>
            <a:r>
              <a:rPr lang="de-AT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Physical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Review Series 1. Band 32, Nr. 4, April 1911, S. 349–397.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20E4DFB-F69F-CF2C-4E58-ACEA6676A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08" y="1424999"/>
            <a:ext cx="4540240" cy="493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567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EE498BE-5656-D6B2-1EFB-EC2CE5248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389165" cy="4351338"/>
          </a:xfrm>
        </p:spPr>
        <p:txBody>
          <a:bodyPr/>
          <a:lstStyle/>
          <a:p>
            <a:r>
              <a:rPr lang="de-AT" dirty="0">
                <a:latin typeface="Calibri" panose="020F0502020204030204" pitchFamily="34" charset="0"/>
                <a:cs typeface="Calibri" panose="020F0502020204030204" pitchFamily="34" charset="0"/>
              </a:rPr>
              <a:t>HIER: Die wirkenden Kräfte erläutern und die beiden Methoden, die wir anwenden können prinzipiell</a:t>
            </a:r>
          </a:p>
          <a:p>
            <a:pPr marL="0" indent="0">
              <a:buNone/>
            </a:pPr>
            <a:r>
              <a:rPr lang="de-AT" dirty="0">
                <a:latin typeface="Calibri" panose="020F0502020204030204" pitchFamily="34" charset="0"/>
                <a:cs typeface="Calibri" panose="020F0502020204030204" pitchFamily="34" charset="0"/>
              </a:rPr>
              <a:t>(nicht zu sehr ins Detail, sondern nur die Kräfte und ihre mathematischen Beschreibungen – Rest dann bei den Unterkapiteln) </a:t>
            </a:r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899BF8B-A6BE-DFF7-3981-C20F252D2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Theoretischer Hintergrund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3262770-CEBD-360C-D4BE-445AA5F3C271}"/>
              </a:ext>
            </a:extLst>
          </p:cNvPr>
          <p:cNvSpPr txBox="1"/>
          <p:nvPr/>
        </p:nvSpPr>
        <p:spPr>
          <a:xfrm>
            <a:off x="245164" y="6471265"/>
            <a:ext cx="1057523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[2]: </a:t>
            </a:r>
            <a:r>
              <a:rPr lang="de-AT" sz="12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Univ.-Prof. Dr. Gerhard Kirchmair et. al., “Grundpraktikum 2, Versuch 8: Millikan Versuch.” Praktikumsvorschrift, Sommersemester 2023. </a:t>
            </a:r>
          </a:p>
        </p:txBody>
      </p:sp>
    </p:spTree>
    <p:extLst>
      <p:ext uri="{BB962C8B-B14F-4D97-AF65-F5344CB8AC3E}">
        <p14:creationId xmlns:p14="http://schemas.microsoft.com/office/powerpoint/2010/main" val="2073858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899BF8B-A6BE-DFF7-3981-C20F252D2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Motivation </a:t>
            </a:r>
          </a:p>
        </p:txBody>
      </p:sp>
    </p:spTree>
    <p:extLst>
      <p:ext uri="{BB962C8B-B14F-4D97-AF65-F5344CB8AC3E}">
        <p14:creationId xmlns:p14="http://schemas.microsoft.com/office/powerpoint/2010/main" val="3006559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7B52B-F396-90F6-80CE-D8B79221F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de-DE" dirty="0"/>
              <a:t>Messmethode 1: Schwebemethode</a:t>
            </a:r>
          </a:p>
        </p:txBody>
      </p:sp>
    </p:spTree>
    <p:extLst>
      <p:ext uri="{BB962C8B-B14F-4D97-AF65-F5344CB8AC3E}">
        <p14:creationId xmlns:p14="http://schemas.microsoft.com/office/powerpoint/2010/main" val="1257986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7B52B-F396-90F6-80CE-D8B79221F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de-DE" dirty="0"/>
              <a:t>Messmethode 2: </a:t>
            </a:r>
            <a:br>
              <a:rPr lang="de-DE" dirty="0"/>
            </a:br>
            <a:r>
              <a:rPr lang="de-DE" dirty="0"/>
              <a:t>Sink-/</a:t>
            </a:r>
            <a:r>
              <a:rPr lang="de-DE" dirty="0" err="1"/>
              <a:t>Steigemethode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3217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EF17AE-E1B8-9EAB-F6F9-F7280BD0E7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de-DE" dirty="0"/>
              <a:t>Danke für die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1381287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220</Words>
  <Application>Microsoft Macintosh PowerPoint</Application>
  <PresentationFormat>Breitbild</PresentationFormat>
  <Paragraphs>24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Grundpraktikum 2 –  Versuch 8: Millikan Versuch </vt:lpstr>
      <vt:lpstr>Übersicht</vt:lpstr>
      <vt:lpstr>Historischer Kontext</vt:lpstr>
      <vt:lpstr>Theoretischer Hintergrund</vt:lpstr>
      <vt:lpstr>Motivation </vt:lpstr>
      <vt:lpstr>Messmethode 1: Schwebemethode</vt:lpstr>
      <vt:lpstr>Messmethode 2:  Sink-/Steigemethode</vt:lpstr>
      <vt:lpstr>Danke für die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Riccabona Jakob</dc:creator>
  <cp:lastModifiedBy>Kemal Önen</cp:lastModifiedBy>
  <cp:revision>4</cp:revision>
  <dcterms:created xsi:type="dcterms:W3CDTF">2021-11-20T13:03:09Z</dcterms:created>
  <dcterms:modified xsi:type="dcterms:W3CDTF">2023-05-28T19:38:19Z</dcterms:modified>
</cp:coreProperties>
</file>

<file path=docProps/thumbnail.jpeg>
</file>